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e5e096982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9a85437b54626"/>
  </p:sldMasterIdLst>
  <p:sldIdLst>
    <p:sldId xmlns:r="http://schemas.openxmlformats.org/officeDocument/2006/relationships" id="256" r:id="R0b79a61293c24d47"/>
    <p:sldId xmlns:r="http://schemas.openxmlformats.org/officeDocument/2006/relationships" id="257" r:id="R8b6d3d75a722467e"/>
    <p:sldId xmlns:r="http://schemas.openxmlformats.org/officeDocument/2006/relationships" id="258" r:id="R18a923ee3e07497c"/>
    <p:sldId xmlns:r="http://schemas.openxmlformats.org/officeDocument/2006/relationships" id="259" r:id="Rc53d8d39be094156"/>
    <p:sldId xmlns:r="http://schemas.openxmlformats.org/officeDocument/2006/relationships" id="260" r:id="Rc2690911f50f4ce4"/>
    <p:sldId xmlns:r="http://schemas.openxmlformats.org/officeDocument/2006/relationships" id="261" r:id="R3da4f29c77104331"/>
    <p:sldId xmlns:r="http://schemas.openxmlformats.org/officeDocument/2006/relationships" id="262" r:id="R925faf368f4f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9a85437b54626" /><Relationship Type="http://schemas.openxmlformats.org/officeDocument/2006/relationships/slide" Target="/ppt/slides/slide1.xml" Id="R0b79a61293c24d47" /><Relationship Type="http://schemas.openxmlformats.org/officeDocument/2006/relationships/slide" Target="/ppt/slides/slide2.xml" Id="R8b6d3d75a722467e" /><Relationship Type="http://schemas.openxmlformats.org/officeDocument/2006/relationships/slide" Target="/ppt/slides/slide3.xml" Id="R18a923ee3e07497c" /><Relationship Type="http://schemas.openxmlformats.org/officeDocument/2006/relationships/slide" Target="/ppt/slides/slide4.xml" Id="Rc53d8d39be094156" /><Relationship Type="http://schemas.openxmlformats.org/officeDocument/2006/relationships/slide" Target="/ppt/slides/slide5.xml" Id="Rc2690911f50f4ce4" /><Relationship Type="http://schemas.openxmlformats.org/officeDocument/2006/relationships/slide" Target="/ppt/slides/slide6.xml" Id="R3da4f29c77104331" /><Relationship Type="http://schemas.openxmlformats.org/officeDocument/2006/relationships/slide" Target="/ppt/slides/slide7.xml" Id="R925faf368f4f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b1c59ee97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08a3aa274fef" /><Relationship Type="http://schemas.openxmlformats.org/officeDocument/2006/relationships/theme" Target="/ppt/slideMasters/theme/theme1.xml" Id="R5c6e83e3597f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a08a3aa27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a5ac31606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75deb5eb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7f9ba3f86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468585035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c26065db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9e1ddfac5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cfd0bb20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HALO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8 987 368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15 796 475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HANS-ARNE L'ORANGE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YTTERØY L'ORANGE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L'ORANGE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L'ORANGE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ALFRED L'ORANGE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h-lorange@online.no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