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451cbbd7c847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62daa3bcd04151"/>
  </p:sldMasterIdLst>
  <p:sldIdLst>
    <p:sldId xmlns:r="http://schemas.openxmlformats.org/officeDocument/2006/relationships" id="256" r:id="R1e6693433ac045e0"/>
    <p:sldId xmlns:r="http://schemas.openxmlformats.org/officeDocument/2006/relationships" id="257" r:id="R147fab213b5e4308"/>
    <p:sldId xmlns:r="http://schemas.openxmlformats.org/officeDocument/2006/relationships" id="258" r:id="Rb9c0150492e94d57"/>
    <p:sldId xmlns:r="http://schemas.openxmlformats.org/officeDocument/2006/relationships" id="259" r:id="R7470c3988c944074"/>
    <p:sldId xmlns:r="http://schemas.openxmlformats.org/officeDocument/2006/relationships" id="260" r:id="Rf8426afcbb1d4082"/>
    <p:sldId xmlns:r="http://schemas.openxmlformats.org/officeDocument/2006/relationships" id="261" r:id="R2b5e25b294c94459"/>
    <p:sldId xmlns:r="http://schemas.openxmlformats.org/officeDocument/2006/relationships" id="262" r:id="Ra2797943e59142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62daa3bcd04151" /><Relationship Type="http://schemas.openxmlformats.org/officeDocument/2006/relationships/slide" Target="/ppt/slides/slide1.xml" Id="R1e6693433ac045e0" /><Relationship Type="http://schemas.openxmlformats.org/officeDocument/2006/relationships/slide" Target="/ppt/slides/slide2.xml" Id="R147fab213b5e4308" /><Relationship Type="http://schemas.openxmlformats.org/officeDocument/2006/relationships/slide" Target="/ppt/slides/slide3.xml" Id="Rb9c0150492e94d57" /><Relationship Type="http://schemas.openxmlformats.org/officeDocument/2006/relationships/slide" Target="/ppt/slides/slide4.xml" Id="R7470c3988c944074" /><Relationship Type="http://schemas.openxmlformats.org/officeDocument/2006/relationships/slide" Target="/ppt/slides/slide5.xml" Id="Rf8426afcbb1d4082" /><Relationship Type="http://schemas.openxmlformats.org/officeDocument/2006/relationships/slide" Target="/ppt/slides/slide6.xml" Id="R2b5e25b294c94459" /><Relationship Type="http://schemas.openxmlformats.org/officeDocument/2006/relationships/slide" Target="/ppt/slides/slide7.xml" Id="Ra2797943e59142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d9163f834e4a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8c1af3bf94cd1" /><Relationship Type="http://schemas.openxmlformats.org/officeDocument/2006/relationships/theme" Target="/ppt/slideMasters/theme/theme1.xml" Id="Ree5c48d939f940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58c1af3bf94c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0599375954f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431cf40b744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6dac0fa9943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5fd97371b4c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ef7d21ae542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9031dbde441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93bf33b6544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ESPM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ESPM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183 110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9 540 329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38 564 093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38 629 437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STOUD PLATOU MYHRE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PEDERSEN MYHRE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Prestvikveien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996 165 167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