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b96dba54642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5cca0d666421d"/>
  </p:sldMasterIdLst>
  <p:sldIdLst>
    <p:sldId xmlns:r="http://schemas.openxmlformats.org/officeDocument/2006/relationships" id="256" r:id="R4f05d830b9a445a3"/>
    <p:sldId xmlns:r="http://schemas.openxmlformats.org/officeDocument/2006/relationships" id="257" r:id="R6103091776f54693"/>
    <p:sldId xmlns:r="http://schemas.openxmlformats.org/officeDocument/2006/relationships" id="258" r:id="R9af6f6d60d66430f"/>
    <p:sldId xmlns:r="http://schemas.openxmlformats.org/officeDocument/2006/relationships" id="259" r:id="R0bc7964d726a4907"/>
    <p:sldId xmlns:r="http://schemas.openxmlformats.org/officeDocument/2006/relationships" id="260" r:id="R4f4bd5293d4b45a9"/>
    <p:sldId xmlns:r="http://schemas.openxmlformats.org/officeDocument/2006/relationships" id="261" r:id="Rd682f8940ab94513"/>
    <p:sldId xmlns:r="http://schemas.openxmlformats.org/officeDocument/2006/relationships" id="262" r:id="R400748baccdf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5cca0d666421d" /><Relationship Type="http://schemas.openxmlformats.org/officeDocument/2006/relationships/slide" Target="/ppt/slides/slide1.xml" Id="R4f05d830b9a445a3" /><Relationship Type="http://schemas.openxmlformats.org/officeDocument/2006/relationships/slide" Target="/ppt/slides/slide2.xml" Id="R6103091776f54693" /><Relationship Type="http://schemas.openxmlformats.org/officeDocument/2006/relationships/slide" Target="/ppt/slides/slide3.xml" Id="R9af6f6d60d66430f" /><Relationship Type="http://schemas.openxmlformats.org/officeDocument/2006/relationships/slide" Target="/ppt/slides/slide4.xml" Id="R0bc7964d726a4907" /><Relationship Type="http://schemas.openxmlformats.org/officeDocument/2006/relationships/slide" Target="/ppt/slides/slide5.xml" Id="R4f4bd5293d4b45a9" /><Relationship Type="http://schemas.openxmlformats.org/officeDocument/2006/relationships/slide" Target="/ppt/slides/slide6.xml" Id="Rd682f8940ab94513" /><Relationship Type="http://schemas.openxmlformats.org/officeDocument/2006/relationships/slide" Target="/ppt/slides/slide7.xml" Id="R400748baccdf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93e676c08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b1e7feab4522" /><Relationship Type="http://schemas.openxmlformats.org/officeDocument/2006/relationships/theme" Target="/ppt/slideMasters/theme/theme1.xml" Id="R9fd26497ae53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eb1e7feab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06d648ccf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aeef856e8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09243d7e0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d851c39f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ac53f08e5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eb5ee784c42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032ccdae5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341 551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6 163 133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LEHNE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27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ilehne@hotmail.com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996 181 642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