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a7e1568d9b41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41db937f194443"/>
  </p:sldMasterIdLst>
  <p:sldIdLst>
    <p:sldId xmlns:r="http://schemas.openxmlformats.org/officeDocument/2006/relationships" id="256" r:id="Rfdafaad855d14a40"/>
    <p:sldId xmlns:r="http://schemas.openxmlformats.org/officeDocument/2006/relationships" id="257" r:id="R7e8bc6cbd7564590"/>
    <p:sldId xmlns:r="http://schemas.openxmlformats.org/officeDocument/2006/relationships" id="258" r:id="R4fcece32815c4ebb"/>
    <p:sldId xmlns:r="http://schemas.openxmlformats.org/officeDocument/2006/relationships" id="259" r:id="Rf09e25b0264a4679"/>
    <p:sldId xmlns:r="http://schemas.openxmlformats.org/officeDocument/2006/relationships" id="260" r:id="R752f27966756496c"/>
    <p:sldId xmlns:r="http://schemas.openxmlformats.org/officeDocument/2006/relationships" id="261" r:id="Reb9f30873132458c"/>
    <p:sldId xmlns:r="http://schemas.openxmlformats.org/officeDocument/2006/relationships" id="262" r:id="R21325747f4e34b0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41db937f194443" /><Relationship Type="http://schemas.openxmlformats.org/officeDocument/2006/relationships/slide" Target="/ppt/slides/slide1.xml" Id="Rfdafaad855d14a40" /><Relationship Type="http://schemas.openxmlformats.org/officeDocument/2006/relationships/slide" Target="/ppt/slides/slide2.xml" Id="R7e8bc6cbd7564590" /><Relationship Type="http://schemas.openxmlformats.org/officeDocument/2006/relationships/slide" Target="/ppt/slides/slide3.xml" Id="R4fcece32815c4ebb" /><Relationship Type="http://schemas.openxmlformats.org/officeDocument/2006/relationships/slide" Target="/ppt/slides/slide4.xml" Id="Rf09e25b0264a4679" /><Relationship Type="http://schemas.openxmlformats.org/officeDocument/2006/relationships/slide" Target="/ppt/slides/slide5.xml" Id="R752f27966756496c" /><Relationship Type="http://schemas.openxmlformats.org/officeDocument/2006/relationships/slide" Target="/ppt/slides/slide6.xml" Id="Reb9f30873132458c" /><Relationship Type="http://schemas.openxmlformats.org/officeDocument/2006/relationships/slide" Target="/ppt/slides/slide7.xml" Id="R21325747f4e34b0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417323b97a04e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0408e18a094c33" /><Relationship Type="http://schemas.openxmlformats.org/officeDocument/2006/relationships/theme" Target="/ppt/slideMasters/theme/theme1.xml" Id="R638617eb2467480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0408e18a094c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24877b8ab49d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bca8ac21b49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58d2d5991649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65428767624b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344a6056c4c0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ec8f5a2b4f4d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6873a441a42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INVESTARE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INVESTARE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INVESTARE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INVESTARE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INVESTARE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INVESTARE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−1 077 237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16 055 097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62 523 586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63 489 724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INVESTARE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ARE STENBERG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INVESTARE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Are Stenberg, Nedre Silkestrå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0375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996 200 647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INVESTARE AS</a:t>
            </a:r>
          </a:p>
        </p:txBody>
      </p:sp>
    </p:spTree>
  </p:cSld>
  <p:clrMapOvr>
    <a:masterClrMapping xmlns:a="http://schemas.openxmlformats.org/drawingml/2006/main"/>
  </p:clrMapOvr>
</p:sld>
</file>