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a2f160c29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b1e8fac05428b"/>
  </p:sldMasterIdLst>
  <p:sldIdLst>
    <p:sldId xmlns:r="http://schemas.openxmlformats.org/officeDocument/2006/relationships" id="256" r:id="Rc9e321f307e64ece"/>
    <p:sldId xmlns:r="http://schemas.openxmlformats.org/officeDocument/2006/relationships" id="257" r:id="R02dfda7c8f2b4532"/>
    <p:sldId xmlns:r="http://schemas.openxmlformats.org/officeDocument/2006/relationships" id="258" r:id="R7301205fce3e483c"/>
    <p:sldId xmlns:r="http://schemas.openxmlformats.org/officeDocument/2006/relationships" id="259" r:id="R1be620117507405c"/>
    <p:sldId xmlns:r="http://schemas.openxmlformats.org/officeDocument/2006/relationships" id="260" r:id="R8eb867491a364d23"/>
    <p:sldId xmlns:r="http://schemas.openxmlformats.org/officeDocument/2006/relationships" id="261" r:id="R2aebf60218bd47ff"/>
    <p:sldId xmlns:r="http://schemas.openxmlformats.org/officeDocument/2006/relationships" id="262" r:id="Rcf5c511f36c0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b1e8fac05428b" /><Relationship Type="http://schemas.openxmlformats.org/officeDocument/2006/relationships/slide" Target="/ppt/slides/slide1.xml" Id="Rc9e321f307e64ece" /><Relationship Type="http://schemas.openxmlformats.org/officeDocument/2006/relationships/slide" Target="/ppt/slides/slide2.xml" Id="R02dfda7c8f2b4532" /><Relationship Type="http://schemas.openxmlformats.org/officeDocument/2006/relationships/slide" Target="/ppt/slides/slide3.xml" Id="R7301205fce3e483c" /><Relationship Type="http://schemas.openxmlformats.org/officeDocument/2006/relationships/slide" Target="/ppt/slides/slide4.xml" Id="R1be620117507405c" /><Relationship Type="http://schemas.openxmlformats.org/officeDocument/2006/relationships/slide" Target="/ppt/slides/slide5.xml" Id="R8eb867491a364d23" /><Relationship Type="http://schemas.openxmlformats.org/officeDocument/2006/relationships/slide" Target="/ppt/slides/slide6.xml" Id="R2aebf60218bd47ff" /><Relationship Type="http://schemas.openxmlformats.org/officeDocument/2006/relationships/slide" Target="/ppt/slides/slide7.xml" Id="Rcf5c511f36c0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e7c3a78a8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77da37c94b03" /><Relationship Type="http://schemas.openxmlformats.org/officeDocument/2006/relationships/theme" Target="/ppt/slideMasters/theme/theme1.xml" Id="Rf0c186520aa0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977da37c9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f6066ff6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481648047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08116e15f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b2cc8ce9142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630b93997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6072f5a5a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b4e953c6a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1 422 168 765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104 147 108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335 684 744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1 161 914 008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www.cegal.com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