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1ca04ec249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35ec5c8a36466a"/>
  </p:sldMasterIdLst>
  <p:sldIdLst>
    <p:sldId xmlns:r="http://schemas.openxmlformats.org/officeDocument/2006/relationships" id="256" r:id="R2465e4ba12b1411c"/>
    <p:sldId xmlns:r="http://schemas.openxmlformats.org/officeDocument/2006/relationships" id="257" r:id="Rb59a6621211243de"/>
    <p:sldId xmlns:r="http://schemas.openxmlformats.org/officeDocument/2006/relationships" id="258" r:id="Rafa0c88d64684d8a"/>
    <p:sldId xmlns:r="http://schemas.openxmlformats.org/officeDocument/2006/relationships" id="259" r:id="Rf05b2e13c85040d5"/>
    <p:sldId xmlns:r="http://schemas.openxmlformats.org/officeDocument/2006/relationships" id="260" r:id="R59c51a12d3774abd"/>
    <p:sldId xmlns:r="http://schemas.openxmlformats.org/officeDocument/2006/relationships" id="261" r:id="R59dc79f4e3bb4a96"/>
    <p:sldId xmlns:r="http://schemas.openxmlformats.org/officeDocument/2006/relationships" id="262" r:id="R626828a30060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5ec5c8a36466a" /><Relationship Type="http://schemas.openxmlformats.org/officeDocument/2006/relationships/slide" Target="/ppt/slides/slide1.xml" Id="R2465e4ba12b1411c" /><Relationship Type="http://schemas.openxmlformats.org/officeDocument/2006/relationships/slide" Target="/ppt/slides/slide2.xml" Id="Rb59a6621211243de" /><Relationship Type="http://schemas.openxmlformats.org/officeDocument/2006/relationships/slide" Target="/ppt/slides/slide3.xml" Id="Rafa0c88d64684d8a" /><Relationship Type="http://schemas.openxmlformats.org/officeDocument/2006/relationships/slide" Target="/ppt/slides/slide4.xml" Id="Rf05b2e13c85040d5" /><Relationship Type="http://schemas.openxmlformats.org/officeDocument/2006/relationships/slide" Target="/ppt/slides/slide5.xml" Id="R59c51a12d3774abd" /><Relationship Type="http://schemas.openxmlformats.org/officeDocument/2006/relationships/slide" Target="/ppt/slides/slide6.xml" Id="R59dc79f4e3bb4a96" /><Relationship Type="http://schemas.openxmlformats.org/officeDocument/2006/relationships/slide" Target="/ppt/slides/slide7.xml" Id="R626828a30060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45c9d10d547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3050b6ccd4f1b" /><Relationship Type="http://schemas.openxmlformats.org/officeDocument/2006/relationships/theme" Target="/ppt/slideMasters/theme/theme1.xml" Id="R2dbeb97a95b3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3050b6ccd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c80cd4714e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07029883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dd3f8d7e8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fcbe705ef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6038f7c78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00df29ccd4b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30812a6f5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PROFOND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PROFOND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−8 042 290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118 862 489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922 425 394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999 422 628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FRAMAR AS  –  76,2 %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HMP BERGEN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PROFOND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996 257 290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PROFOND AS</a:t>
            </a:r>
          </a:p>
        </p:txBody>
      </p:sp>
    </p:spTree>
  </p:cSld>
  <p:clrMapOvr>
    <a:masterClrMapping xmlns:a="http://schemas.openxmlformats.org/drawingml/2006/main"/>
  </p:clrMapOvr>
</p:sld>
</file>