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79283c93f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1dbde2ce540f9"/>
  </p:sldMasterIdLst>
  <p:sldIdLst>
    <p:sldId xmlns:r="http://schemas.openxmlformats.org/officeDocument/2006/relationships" id="256" r:id="R501d1812ecde47f6"/>
    <p:sldId xmlns:r="http://schemas.openxmlformats.org/officeDocument/2006/relationships" id="257" r:id="R1424a66204e54ed1"/>
    <p:sldId xmlns:r="http://schemas.openxmlformats.org/officeDocument/2006/relationships" id="258" r:id="R8d17d03a95ef4c6f"/>
    <p:sldId xmlns:r="http://schemas.openxmlformats.org/officeDocument/2006/relationships" id="259" r:id="Rd072164d93c14bd6"/>
    <p:sldId xmlns:r="http://schemas.openxmlformats.org/officeDocument/2006/relationships" id="260" r:id="Rebfda0374bc14cc9"/>
    <p:sldId xmlns:r="http://schemas.openxmlformats.org/officeDocument/2006/relationships" id="261" r:id="R1b0ebbfcd2934c26"/>
    <p:sldId xmlns:r="http://schemas.openxmlformats.org/officeDocument/2006/relationships" id="262" r:id="R83354e36304e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1dbde2ce540f9" /><Relationship Type="http://schemas.openxmlformats.org/officeDocument/2006/relationships/slide" Target="/ppt/slides/slide1.xml" Id="R501d1812ecde47f6" /><Relationship Type="http://schemas.openxmlformats.org/officeDocument/2006/relationships/slide" Target="/ppt/slides/slide2.xml" Id="R1424a66204e54ed1" /><Relationship Type="http://schemas.openxmlformats.org/officeDocument/2006/relationships/slide" Target="/ppt/slides/slide3.xml" Id="R8d17d03a95ef4c6f" /><Relationship Type="http://schemas.openxmlformats.org/officeDocument/2006/relationships/slide" Target="/ppt/slides/slide4.xml" Id="Rd072164d93c14bd6" /><Relationship Type="http://schemas.openxmlformats.org/officeDocument/2006/relationships/slide" Target="/ppt/slides/slide5.xml" Id="Rebfda0374bc14cc9" /><Relationship Type="http://schemas.openxmlformats.org/officeDocument/2006/relationships/slide" Target="/ppt/slides/slide6.xml" Id="R1b0ebbfcd2934c26" /><Relationship Type="http://schemas.openxmlformats.org/officeDocument/2006/relationships/slide" Target="/ppt/slides/slide7.xml" Id="R83354e36304e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63dd82e30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548580414532" /><Relationship Type="http://schemas.openxmlformats.org/officeDocument/2006/relationships/theme" Target="/ppt/slideMasters/theme/theme1.xml" Id="Ra90b5d7a7c75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954858041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0ec152503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582277df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ae9d0c2f0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c790d755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2804e84a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505823514e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4d49c32d9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STATSAUT. REVISOR JOHN ASLE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JOHN ASLE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STATSAUT. REVISOR JOHN ASLE JOHNSEN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JOHN ASLE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JOHN ASLE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JOHN ASLE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5 338 309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2 327 300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JOHN ASLE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VARHAUGEN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JOHN ASLE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90 46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996 260 968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JOHN ASLE JOHNSEN AS</a:t>
            </a:r>
          </a:p>
        </p:txBody>
      </p:sp>
    </p:spTree>
  </p:cSld>
  <p:clrMapOvr>
    <a:masterClrMapping xmlns:a="http://schemas.openxmlformats.org/drawingml/2006/main"/>
  </p:clrMapOvr>
</p:sld>
</file>