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a23df5ffd742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6405d5547d41c8"/>
  </p:sldMasterIdLst>
  <p:sldIdLst>
    <p:sldId xmlns:r="http://schemas.openxmlformats.org/officeDocument/2006/relationships" id="256" r:id="R1101aaa8d54e4680"/>
    <p:sldId xmlns:r="http://schemas.openxmlformats.org/officeDocument/2006/relationships" id="257" r:id="R9391625c9a5d408d"/>
    <p:sldId xmlns:r="http://schemas.openxmlformats.org/officeDocument/2006/relationships" id="258" r:id="R59cc778f9cd24995"/>
    <p:sldId xmlns:r="http://schemas.openxmlformats.org/officeDocument/2006/relationships" id="259" r:id="R212cb3863c524f76"/>
    <p:sldId xmlns:r="http://schemas.openxmlformats.org/officeDocument/2006/relationships" id="260" r:id="R9025281dd7ca4267"/>
    <p:sldId xmlns:r="http://schemas.openxmlformats.org/officeDocument/2006/relationships" id="261" r:id="R7ccc536a05094fe6"/>
    <p:sldId xmlns:r="http://schemas.openxmlformats.org/officeDocument/2006/relationships" id="262" r:id="R4512ca61df9b4b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405d5547d41c8" /><Relationship Type="http://schemas.openxmlformats.org/officeDocument/2006/relationships/slide" Target="/ppt/slides/slide1.xml" Id="R1101aaa8d54e4680" /><Relationship Type="http://schemas.openxmlformats.org/officeDocument/2006/relationships/slide" Target="/ppt/slides/slide2.xml" Id="R9391625c9a5d408d" /><Relationship Type="http://schemas.openxmlformats.org/officeDocument/2006/relationships/slide" Target="/ppt/slides/slide3.xml" Id="R59cc778f9cd24995" /><Relationship Type="http://schemas.openxmlformats.org/officeDocument/2006/relationships/slide" Target="/ppt/slides/slide4.xml" Id="R212cb3863c524f76" /><Relationship Type="http://schemas.openxmlformats.org/officeDocument/2006/relationships/slide" Target="/ppt/slides/slide5.xml" Id="R9025281dd7ca4267" /><Relationship Type="http://schemas.openxmlformats.org/officeDocument/2006/relationships/slide" Target="/ppt/slides/slide6.xml" Id="R7ccc536a05094fe6" /><Relationship Type="http://schemas.openxmlformats.org/officeDocument/2006/relationships/slide" Target="/ppt/slides/slide7.xml" Id="R4512ca61df9b4b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c3413be1c41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d1e8eefd5424d" /><Relationship Type="http://schemas.openxmlformats.org/officeDocument/2006/relationships/theme" Target="/ppt/slideMasters/theme/theme1.xml" Id="R6b7fa0ae1cf949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2d1e8eefd542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e5e2f3a0a40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39ceca0a84c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5030147df4f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bebc4abf3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30cf98dce44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24aa52c4443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8370d35784f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SEANERGY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−625 907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4 854 782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104 175 506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110 612 660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SVEIN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JUSTINA PINDA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OSCAR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Rune Gjerde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