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3860c306b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047363b184727"/>
  </p:sldMasterIdLst>
  <p:sldIdLst>
    <p:sldId xmlns:r="http://schemas.openxmlformats.org/officeDocument/2006/relationships" id="256" r:id="R6d88d81fb873463b"/>
    <p:sldId xmlns:r="http://schemas.openxmlformats.org/officeDocument/2006/relationships" id="257" r:id="Re705cf6e99e44f73"/>
    <p:sldId xmlns:r="http://schemas.openxmlformats.org/officeDocument/2006/relationships" id="258" r:id="Rf48b10d219ac4910"/>
    <p:sldId xmlns:r="http://schemas.openxmlformats.org/officeDocument/2006/relationships" id="259" r:id="R42ebc627e20b4b0a"/>
    <p:sldId xmlns:r="http://schemas.openxmlformats.org/officeDocument/2006/relationships" id="260" r:id="R3bdd061626484bd9"/>
    <p:sldId xmlns:r="http://schemas.openxmlformats.org/officeDocument/2006/relationships" id="261" r:id="R0a6c03586fa440af"/>
    <p:sldId xmlns:r="http://schemas.openxmlformats.org/officeDocument/2006/relationships" id="262" r:id="R88a51f364346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047363b184727" /><Relationship Type="http://schemas.openxmlformats.org/officeDocument/2006/relationships/slide" Target="/ppt/slides/slide1.xml" Id="R6d88d81fb873463b" /><Relationship Type="http://schemas.openxmlformats.org/officeDocument/2006/relationships/slide" Target="/ppt/slides/slide2.xml" Id="Re705cf6e99e44f73" /><Relationship Type="http://schemas.openxmlformats.org/officeDocument/2006/relationships/slide" Target="/ppt/slides/slide3.xml" Id="Rf48b10d219ac4910" /><Relationship Type="http://schemas.openxmlformats.org/officeDocument/2006/relationships/slide" Target="/ppt/slides/slide4.xml" Id="R42ebc627e20b4b0a" /><Relationship Type="http://schemas.openxmlformats.org/officeDocument/2006/relationships/slide" Target="/ppt/slides/slide5.xml" Id="R3bdd061626484bd9" /><Relationship Type="http://schemas.openxmlformats.org/officeDocument/2006/relationships/slide" Target="/ppt/slides/slide6.xml" Id="R0a6c03586fa440af" /><Relationship Type="http://schemas.openxmlformats.org/officeDocument/2006/relationships/slide" Target="/ppt/slides/slide7.xml" Id="R88a51f364346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4f0edb55e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47695314e440b" /><Relationship Type="http://schemas.openxmlformats.org/officeDocument/2006/relationships/theme" Target="/ppt/slideMasters/theme/theme1.xml" Id="R4c043d4b860a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47695314e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39d8f2284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cf056b5a6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2c5561f9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6833ce221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f2af95074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430dcf646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aba342312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43 331 614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RICHARD KLUNGSØYR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