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473e10893d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cf91c54264fff"/>
  </p:sldMasterIdLst>
  <p:sldIdLst>
    <p:sldId xmlns:r="http://schemas.openxmlformats.org/officeDocument/2006/relationships" id="256" r:id="Rd7d411d59a634d0b"/>
    <p:sldId xmlns:r="http://schemas.openxmlformats.org/officeDocument/2006/relationships" id="257" r:id="Rc75d50c6e8cf48d6"/>
    <p:sldId xmlns:r="http://schemas.openxmlformats.org/officeDocument/2006/relationships" id="258" r:id="R82b70c4dd81d4748"/>
    <p:sldId xmlns:r="http://schemas.openxmlformats.org/officeDocument/2006/relationships" id="259" r:id="R1a71402588954246"/>
    <p:sldId xmlns:r="http://schemas.openxmlformats.org/officeDocument/2006/relationships" id="260" r:id="R06f8f40265bf43bd"/>
    <p:sldId xmlns:r="http://schemas.openxmlformats.org/officeDocument/2006/relationships" id="261" r:id="R7e4b9be21be04fd7"/>
    <p:sldId xmlns:r="http://schemas.openxmlformats.org/officeDocument/2006/relationships" id="262" r:id="R80779deeafe6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cf91c54264fff" /><Relationship Type="http://schemas.openxmlformats.org/officeDocument/2006/relationships/slide" Target="/ppt/slides/slide1.xml" Id="Rd7d411d59a634d0b" /><Relationship Type="http://schemas.openxmlformats.org/officeDocument/2006/relationships/slide" Target="/ppt/slides/slide2.xml" Id="Rc75d50c6e8cf48d6" /><Relationship Type="http://schemas.openxmlformats.org/officeDocument/2006/relationships/slide" Target="/ppt/slides/slide3.xml" Id="R82b70c4dd81d4748" /><Relationship Type="http://schemas.openxmlformats.org/officeDocument/2006/relationships/slide" Target="/ppt/slides/slide4.xml" Id="R1a71402588954246" /><Relationship Type="http://schemas.openxmlformats.org/officeDocument/2006/relationships/slide" Target="/ppt/slides/slide5.xml" Id="R06f8f40265bf43bd" /><Relationship Type="http://schemas.openxmlformats.org/officeDocument/2006/relationships/slide" Target="/ppt/slides/slide6.xml" Id="R7e4b9be21be04fd7" /><Relationship Type="http://schemas.openxmlformats.org/officeDocument/2006/relationships/slide" Target="/ppt/slides/slide7.xml" Id="R80779deeafe6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6e056e661f43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4f23c26e143f4" /><Relationship Type="http://schemas.openxmlformats.org/officeDocument/2006/relationships/theme" Target="/ppt/slideMasters/theme/theme1.xml" Id="Rf9b5d31c01e5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74f23c26e143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2fe6fe82042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1da7245414d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aa6fadcce4b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9f24651a0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a138bad6440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59b11f1de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5e68dcbe4c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MYRTHLE JORUNN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40 032 337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41 858 103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MYRTHLE JORUNN GJERDE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Myrthle Jorunn Gjerde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MYRTHLE JORUNN AS</a:t>
            </a:r>
          </a:p>
        </p:txBody>
      </p:sp>
    </p:spTree>
  </p:cSld>
  <p:clrMapOvr>
    <a:masterClrMapping xmlns:a="http://schemas.openxmlformats.org/drawingml/2006/main"/>
  </p:clrMapOvr>
</p:sld>
</file>