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04c256b6d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3dba529d543c0"/>
  </p:sldMasterIdLst>
  <p:sldIdLst>
    <p:sldId xmlns:r="http://schemas.openxmlformats.org/officeDocument/2006/relationships" id="256" r:id="Rf509b383ceb147d3"/>
    <p:sldId xmlns:r="http://schemas.openxmlformats.org/officeDocument/2006/relationships" id="257" r:id="R4928a632740a4d1a"/>
    <p:sldId xmlns:r="http://schemas.openxmlformats.org/officeDocument/2006/relationships" id="258" r:id="R9e279de311934b28"/>
    <p:sldId xmlns:r="http://schemas.openxmlformats.org/officeDocument/2006/relationships" id="259" r:id="Rb012d0e35643400e"/>
    <p:sldId xmlns:r="http://schemas.openxmlformats.org/officeDocument/2006/relationships" id="260" r:id="Rda8c4e2ff3184c82"/>
    <p:sldId xmlns:r="http://schemas.openxmlformats.org/officeDocument/2006/relationships" id="261" r:id="Rd69d2278d8c3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3dba529d543c0" /><Relationship Type="http://schemas.openxmlformats.org/officeDocument/2006/relationships/slide" Target="/ppt/slides/slide1.xml" Id="Rf509b383ceb147d3" /><Relationship Type="http://schemas.openxmlformats.org/officeDocument/2006/relationships/slide" Target="/ppt/slides/slide2.xml" Id="R4928a632740a4d1a" /><Relationship Type="http://schemas.openxmlformats.org/officeDocument/2006/relationships/slide" Target="/ppt/slides/slide3.xml" Id="R9e279de311934b28" /><Relationship Type="http://schemas.openxmlformats.org/officeDocument/2006/relationships/slide" Target="/ppt/slides/slide4.xml" Id="Rb012d0e35643400e" /><Relationship Type="http://schemas.openxmlformats.org/officeDocument/2006/relationships/slide" Target="/ppt/slides/slide5.xml" Id="Rda8c4e2ff3184c82" /><Relationship Type="http://schemas.openxmlformats.org/officeDocument/2006/relationships/slide" Target="/ppt/slides/slide6.xml" Id="Rd69d2278d8c3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0d8941b53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88f96c506418a" /><Relationship Type="http://schemas.openxmlformats.org/officeDocument/2006/relationships/theme" Target="/ppt/slideMasters/theme/theme1.xml" Id="R73d20cd06070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88f96c50641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0be31f6e0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386cb4d55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774ff4c93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0f957c9d0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c081720d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c479006b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