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635d9514f348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fd4035af26441f"/>
  </p:sldMasterIdLst>
  <p:sldIdLst>
    <p:sldId xmlns:r="http://schemas.openxmlformats.org/officeDocument/2006/relationships" id="256" r:id="Rfff5a6aea4e541e6"/>
    <p:sldId xmlns:r="http://schemas.openxmlformats.org/officeDocument/2006/relationships" id="257" r:id="Ra8c2857235044971"/>
    <p:sldId xmlns:r="http://schemas.openxmlformats.org/officeDocument/2006/relationships" id="258" r:id="R156184f114f34a52"/>
    <p:sldId xmlns:r="http://schemas.openxmlformats.org/officeDocument/2006/relationships" id="259" r:id="Rcac18ce5923d4066"/>
    <p:sldId xmlns:r="http://schemas.openxmlformats.org/officeDocument/2006/relationships" id="260" r:id="Rdf42599b47a74e3a"/>
    <p:sldId xmlns:r="http://schemas.openxmlformats.org/officeDocument/2006/relationships" id="261" r:id="R0156d74519a44987"/>
    <p:sldId xmlns:r="http://schemas.openxmlformats.org/officeDocument/2006/relationships" id="262" r:id="R07f525ff75bd4d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fd4035af26441f" /><Relationship Type="http://schemas.openxmlformats.org/officeDocument/2006/relationships/slide" Target="/ppt/slides/slide1.xml" Id="Rfff5a6aea4e541e6" /><Relationship Type="http://schemas.openxmlformats.org/officeDocument/2006/relationships/slide" Target="/ppt/slides/slide2.xml" Id="Ra8c2857235044971" /><Relationship Type="http://schemas.openxmlformats.org/officeDocument/2006/relationships/slide" Target="/ppt/slides/slide3.xml" Id="R156184f114f34a52" /><Relationship Type="http://schemas.openxmlformats.org/officeDocument/2006/relationships/slide" Target="/ppt/slides/slide4.xml" Id="Rcac18ce5923d4066" /><Relationship Type="http://schemas.openxmlformats.org/officeDocument/2006/relationships/slide" Target="/ppt/slides/slide5.xml" Id="Rdf42599b47a74e3a" /><Relationship Type="http://schemas.openxmlformats.org/officeDocument/2006/relationships/slide" Target="/ppt/slides/slide6.xml" Id="R0156d74519a44987" /><Relationship Type="http://schemas.openxmlformats.org/officeDocument/2006/relationships/slide" Target="/ppt/slides/slide7.xml" Id="R07f525ff75bd4d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8daafdbffe40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a23695d0c4c74" /><Relationship Type="http://schemas.openxmlformats.org/officeDocument/2006/relationships/theme" Target="/ppt/slideMasters/theme/theme1.xml" Id="R190e30a86fc048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4a23695d0c4c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055bb4ab343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d9283572149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ea9bc171644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a7ff8d6aa47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d5e1c6b3849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0725ec15e4f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bb9e31c6b49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FDN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FDN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FDN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FDN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FDN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FDN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122 314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1 410 833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FDN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DOKK NYGAARD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FDN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54B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996 334 783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FDN INVEST AS</a:t>
            </a:r>
          </a:p>
        </p:txBody>
      </p:sp>
    </p:spTree>
  </p:cSld>
  <p:clrMapOvr>
    <a:masterClrMapping xmlns:a="http://schemas.openxmlformats.org/drawingml/2006/main"/>
  </p:clrMapOvr>
</p:sld>
</file>