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9cfef8c84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9d10769244719"/>
  </p:sldMasterIdLst>
  <p:sldIdLst>
    <p:sldId xmlns:r="http://schemas.openxmlformats.org/officeDocument/2006/relationships" id="256" r:id="Rbb280e4e0e0d4dd3"/>
    <p:sldId xmlns:r="http://schemas.openxmlformats.org/officeDocument/2006/relationships" id="257" r:id="R5db69085031e4aa9"/>
    <p:sldId xmlns:r="http://schemas.openxmlformats.org/officeDocument/2006/relationships" id="258" r:id="R4f446222b92d4213"/>
    <p:sldId xmlns:r="http://schemas.openxmlformats.org/officeDocument/2006/relationships" id="259" r:id="R4eb5b38913ad4440"/>
    <p:sldId xmlns:r="http://schemas.openxmlformats.org/officeDocument/2006/relationships" id="260" r:id="R4cbeb28b2ec04f9f"/>
    <p:sldId xmlns:r="http://schemas.openxmlformats.org/officeDocument/2006/relationships" id="261" r:id="Rf5cd2bda92564195"/>
    <p:sldId xmlns:r="http://schemas.openxmlformats.org/officeDocument/2006/relationships" id="262" r:id="Rd06b8dfe2926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9d10769244719" /><Relationship Type="http://schemas.openxmlformats.org/officeDocument/2006/relationships/slide" Target="/ppt/slides/slide1.xml" Id="Rbb280e4e0e0d4dd3" /><Relationship Type="http://schemas.openxmlformats.org/officeDocument/2006/relationships/slide" Target="/ppt/slides/slide2.xml" Id="R5db69085031e4aa9" /><Relationship Type="http://schemas.openxmlformats.org/officeDocument/2006/relationships/slide" Target="/ppt/slides/slide3.xml" Id="R4f446222b92d4213" /><Relationship Type="http://schemas.openxmlformats.org/officeDocument/2006/relationships/slide" Target="/ppt/slides/slide4.xml" Id="R4eb5b38913ad4440" /><Relationship Type="http://schemas.openxmlformats.org/officeDocument/2006/relationships/slide" Target="/ppt/slides/slide5.xml" Id="R4cbeb28b2ec04f9f" /><Relationship Type="http://schemas.openxmlformats.org/officeDocument/2006/relationships/slide" Target="/ppt/slides/slide6.xml" Id="Rf5cd2bda92564195" /><Relationship Type="http://schemas.openxmlformats.org/officeDocument/2006/relationships/slide" Target="/ppt/slides/slide7.xml" Id="Rd06b8dfe2926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88a428f8f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97c5447494a12" /><Relationship Type="http://schemas.openxmlformats.org/officeDocument/2006/relationships/theme" Target="/ppt/slideMasters/theme/theme1.xml" Id="R82abd61964e6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97c544749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c8273bc21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2e1d6177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8c63fdc0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acabf24e0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96a13239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f2d0032d7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d069680e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HAUGSBU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7 404 197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MARIT HAUGE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MARIT HAUGE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INGVAR HAUGE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Svehaug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996 336 271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