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c9123d2a2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2a81979c54289"/>
  </p:sldMasterIdLst>
  <p:sldIdLst>
    <p:sldId xmlns:r="http://schemas.openxmlformats.org/officeDocument/2006/relationships" id="256" r:id="R533a2757934b4dc5"/>
    <p:sldId xmlns:r="http://schemas.openxmlformats.org/officeDocument/2006/relationships" id="257" r:id="Rf3d99887a90043a7"/>
    <p:sldId xmlns:r="http://schemas.openxmlformats.org/officeDocument/2006/relationships" id="258" r:id="Re2a95a73bb2b4873"/>
    <p:sldId xmlns:r="http://schemas.openxmlformats.org/officeDocument/2006/relationships" id="259" r:id="R8cceeac8769d498f"/>
    <p:sldId xmlns:r="http://schemas.openxmlformats.org/officeDocument/2006/relationships" id="260" r:id="Rbbd79c0ddbab4b0c"/>
    <p:sldId xmlns:r="http://schemas.openxmlformats.org/officeDocument/2006/relationships" id="261" r:id="R2d5f71093c59489f"/>
    <p:sldId xmlns:r="http://schemas.openxmlformats.org/officeDocument/2006/relationships" id="262" r:id="Rea4e7f296ad8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2a81979c54289" /><Relationship Type="http://schemas.openxmlformats.org/officeDocument/2006/relationships/slide" Target="/ppt/slides/slide1.xml" Id="R533a2757934b4dc5" /><Relationship Type="http://schemas.openxmlformats.org/officeDocument/2006/relationships/slide" Target="/ppt/slides/slide2.xml" Id="Rf3d99887a90043a7" /><Relationship Type="http://schemas.openxmlformats.org/officeDocument/2006/relationships/slide" Target="/ppt/slides/slide3.xml" Id="Re2a95a73bb2b4873" /><Relationship Type="http://schemas.openxmlformats.org/officeDocument/2006/relationships/slide" Target="/ppt/slides/slide4.xml" Id="R8cceeac8769d498f" /><Relationship Type="http://schemas.openxmlformats.org/officeDocument/2006/relationships/slide" Target="/ppt/slides/slide5.xml" Id="Rbbd79c0ddbab4b0c" /><Relationship Type="http://schemas.openxmlformats.org/officeDocument/2006/relationships/slide" Target="/ppt/slides/slide6.xml" Id="R2d5f71093c59489f" /><Relationship Type="http://schemas.openxmlformats.org/officeDocument/2006/relationships/slide" Target="/ppt/slides/slide7.xml" Id="Rea4e7f296ad8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f11ad84e5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c69355b3d412a" /><Relationship Type="http://schemas.openxmlformats.org/officeDocument/2006/relationships/theme" Target="/ppt/slideMasters/theme/theme1.xml" Id="R9fd910bdd193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c69355b3d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ff395761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4590b9bb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efcb0172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e1ee99bb2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f783d87fa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30af0f5f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71b620560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PIRH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PIRH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2 141 490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Mosvegen 635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996 360 539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