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bb97a7521843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f6176e200d49ff"/>
  </p:sldMasterIdLst>
  <p:sldIdLst>
    <p:sldId xmlns:r="http://schemas.openxmlformats.org/officeDocument/2006/relationships" id="256" r:id="R0b64e79929034593"/>
    <p:sldId xmlns:r="http://schemas.openxmlformats.org/officeDocument/2006/relationships" id="257" r:id="R90763d4d87974d8a"/>
    <p:sldId xmlns:r="http://schemas.openxmlformats.org/officeDocument/2006/relationships" id="258" r:id="R8d8fe1cff18d4dc9"/>
    <p:sldId xmlns:r="http://schemas.openxmlformats.org/officeDocument/2006/relationships" id="259" r:id="R5cdbe555356443ba"/>
    <p:sldId xmlns:r="http://schemas.openxmlformats.org/officeDocument/2006/relationships" id="260" r:id="Rc38c23d3716b4fec"/>
    <p:sldId xmlns:r="http://schemas.openxmlformats.org/officeDocument/2006/relationships" id="261" r:id="R621af6a04ebb4339"/>
    <p:sldId xmlns:r="http://schemas.openxmlformats.org/officeDocument/2006/relationships" id="262" r:id="Ra5ec62b488974f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f6176e200d49ff" /><Relationship Type="http://schemas.openxmlformats.org/officeDocument/2006/relationships/slide" Target="/ppt/slides/slide1.xml" Id="R0b64e79929034593" /><Relationship Type="http://schemas.openxmlformats.org/officeDocument/2006/relationships/slide" Target="/ppt/slides/slide2.xml" Id="R90763d4d87974d8a" /><Relationship Type="http://schemas.openxmlformats.org/officeDocument/2006/relationships/slide" Target="/ppt/slides/slide3.xml" Id="R8d8fe1cff18d4dc9" /><Relationship Type="http://schemas.openxmlformats.org/officeDocument/2006/relationships/slide" Target="/ppt/slides/slide4.xml" Id="R5cdbe555356443ba" /><Relationship Type="http://schemas.openxmlformats.org/officeDocument/2006/relationships/slide" Target="/ppt/slides/slide5.xml" Id="Rc38c23d3716b4fec" /><Relationship Type="http://schemas.openxmlformats.org/officeDocument/2006/relationships/slide" Target="/ppt/slides/slide6.xml" Id="R621af6a04ebb4339" /><Relationship Type="http://schemas.openxmlformats.org/officeDocument/2006/relationships/slide" Target="/ppt/slides/slide7.xml" Id="Ra5ec62b488974f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0e57785c5041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51a551bfa491d" /><Relationship Type="http://schemas.openxmlformats.org/officeDocument/2006/relationships/theme" Target="/ppt/slideMasters/theme/theme1.xml" Id="R37f8faa441c445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c51a551bfa49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4833b98f34a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4259f48d84f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4e9d058f949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e9657a842442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e242c742049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96b2e28a742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f73824fbea4a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 CONSULT AS ble etablert [år] og holder til i Årdalstangen.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255 514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1 069 239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1 080 648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ODDGEIR DVERGEDAL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Kringlevegen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6885 Årdalstangen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oddgeir.dvergedal@pel.no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996 360 652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 CONSULT AS</a:t>
            </a:r>
          </a:p>
        </p:txBody>
      </p:sp>
    </p:spTree>
  </p:cSld>
  <p:clrMapOvr>
    <a:masterClrMapping xmlns:a="http://schemas.openxmlformats.org/drawingml/2006/main"/>
  </p:clrMapOvr>
</p:sld>
</file>