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405469a00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224e7c249450d"/>
  </p:sldMasterIdLst>
  <p:sldIdLst>
    <p:sldId xmlns:r="http://schemas.openxmlformats.org/officeDocument/2006/relationships" id="256" r:id="Rdda51b67fc804c7d"/>
    <p:sldId xmlns:r="http://schemas.openxmlformats.org/officeDocument/2006/relationships" id="257" r:id="R220b858a08c14933"/>
    <p:sldId xmlns:r="http://schemas.openxmlformats.org/officeDocument/2006/relationships" id="258" r:id="Re814875e8e2a4004"/>
    <p:sldId xmlns:r="http://schemas.openxmlformats.org/officeDocument/2006/relationships" id="259" r:id="R4e477fabc9b94848"/>
    <p:sldId xmlns:r="http://schemas.openxmlformats.org/officeDocument/2006/relationships" id="260" r:id="Rb7588ee00fa04ac0"/>
    <p:sldId xmlns:r="http://schemas.openxmlformats.org/officeDocument/2006/relationships" id="261" r:id="Rca8bad0369b942d2"/>
    <p:sldId xmlns:r="http://schemas.openxmlformats.org/officeDocument/2006/relationships" id="262" r:id="R8bf8931a42b4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224e7c249450d" /><Relationship Type="http://schemas.openxmlformats.org/officeDocument/2006/relationships/slide" Target="/ppt/slides/slide1.xml" Id="Rdda51b67fc804c7d" /><Relationship Type="http://schemas.openxmlformats.org/officeDocument/2006/relationships/slide" Target="/ppt/slides/slide2.xml" Id="R220b858a08c14933" /><Relationship Type="http://schemas.openxmlformats.org/officeDocument/2006/relationships/slide" Target="/ppt/slides/slide3.xml" Id="Re814875e8e2a4004" /><Relationship Type="http://schemas.openxmlformats.org/officeDocument/2006/relationships/slide" Target="/ppt/slides/slide4.xml" Id="R4e477fabc9b94848" /><Relationship Type="http://schemas.openxmlformats.org/officeDocument/2006/relationships/slide" Target="/ppt/slides/slide5.xml" Id="Rb7588ee00fa04ac0" /><Relationship Type="http://schemas.openxmlformats.org/officeDocument/2006/relationships/slide" Target="/ppt/slides/slide6.xml" Id="Rca8bad0369b942d2" /><Relationship Type="http://schemas.openxmlformats.org/officeDocument/2006/relationships/slide" Target="/ppt/slides/slide7.xml" Id="R8bf8931a42b4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f9928b49c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b4700447f4fdf" /><Relationship Type="http://schemas.openxmlformats.org/officeDocument/2006/relationships/theme" Target="/ppt/slideMasters/theme/theme1.xml" Id="R334141eb5ca8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b4700447f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519ed497d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29431db01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ddb6d6ddf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b316c7e8f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62072e08a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7d6283ee9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124d0b9342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ASPERHEIM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ASPERHEIM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2 205 478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ASPERHEIM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996 361 314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ASPERHEIM AS</a:t>
            </a:r>
          </a:p>
        </p:txBody>
      </p:sp>
    </p:spTree>
  </p:cSld>
  <p:clrMapOvr>
    <a:masterClrMapping xmlns:a="http://schemas.openxmlformats.org/drawingml/2006/main"/>
  </p:clrMapOvr>
</p:sld>
</file>