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7453cdfbcf42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b54dddaacb428f"/>
  </p:sldMasterIdLst>
  <p:sldIdLst>
    <p:sldId xmlns:r="http://schemas.openxmlformats.org/officeDocument/2006/relationships" id="256" r:id="R61413c84e8694177"/>
    <p:sldId xmlns:r="http://schemas.openxmlformats.org/officeDocument/2006/relationships" id="257" r:id="R2e68ced6067445e5"/>
    <p:sldId xmlns:r="http://schemas.openxmlformats.org/officeDocument/2006/relationships" id="258" r:id="Re7f5fb3f2fc54aa0"/>
    <p:sldId xmlns:r="http://schemas.openxmlformats.org/officeDocument/2006/relationships" id="259" r:id="Red76ebdab1714565"/>
    <p:sldId xmlns:r="http://schemas.openxmlformats.org/officeDocument/2006/relationships" id="260" r:id="R01537b68b0f54b53"/>
    <p:sldId xmlns:r="http://schemas.openxmlformats.org/officeDocument/2006/relationships" id="261" r:id="R1e358decad7b4a3c"/>
    <p:sldId xmlns:r="http://schemas.openxmlformats.org/officeDocument/2006/relationships" id="262" r:id="Raad6024053a64f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b54dddaacb428f" /><Relationship Type="http://schemas.openxmlformats.org/officeDocument/2006/relationships/slide" Target="/ppt/slides/slide1.xml" Id="R61413c84e8694177" /><Relationship Type="http://schemas.openxmlformats.org/officeDocument/2006/relationships/slide" Target="/ppt/slides/slide2.xml" Id="R2e68ced6067445e5" /><Relationship Type="http://schemas.openxmlformats.org/officeDocument/2006/relationships/slide" Target="/ppt/slides/slide3.xml" Id="Re7f5fb3f2fc54aa0" /><Relationship Type="http://schemas.openxmlformats.org/officeDocument/2006/relationships/slide" Target="/ppt/slides/slide4.xml" Id="Red76ebdab1714565" /><Relationship Type="http://schemas.openxmlformats.org/officeDocument/2006/relationships/slide" Target="/ppt/slides/slide5.xml" Id="R01537b68b0f54b53" /><Relationship Type="http://schemas.openxmlformats.org/officeDocument/2006/relationships/slide" Target="/ppt/slides/slide6.xml" Id="R1e358decad7b4a3c" /><Relationship Type="http://schemas.openxmlformats.org/officeDocument/2006/relationships/slide" Target="/ppt/slides/slide7.xml" Id="Raad6024053a64f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50c4d8ea7243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4f55573f9c449d" /><Relationship Type="http://schemas.openxmlformats.org/officeDocument/2006/relationships/theme" Target="/ppt/slideMasters/theme/theme1.xml" Id="R92418b8e29b04c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4f55573f9c44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e3f681398745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36938d5724a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2f9ca9217e47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43307d123e4d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af12f8de04c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29c2b369b47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71cc38588245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SMM HOLDING AS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−30 934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−30 904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−156 137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859 363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SIGVARD MICHAEL MADSEN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sigvard@tysnesbolig.no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996 379 558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