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ca18a6bec541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ca71d5a43a4c4a"/>
  </p:sldMasterIdLst>
  <p:sldIdLst>
    <p:sldId xmlns:r="http://schemas.openxmlformats.org/officeDocument/2006/relationships" id="256" r:id="R0862cc180420430d"/>
    <p:sldId xmlns:r="http://schemas.openxmlformats.org/officeDocument/2006/relationships" id="257" r:id="R4b294214cabb4eff"/>
    <p:sldId xmlns:r="http://schemas.openxmlformats.org/officeDocument/2006/relationships" id="258" r:id="Re17d31223ebe4bc2"/>
    <p:sldId xmlns:r="http://schemas.openxmlformats.org/officeDocument/2006/relationships" id="259" r:id="Rb9644fa42bf54b2a"/>
    <p:sldId xmlns:r="http://schemas.openxmlformats.org/officeDocument/2006/relationships" id="260" r:id="R771fb50c4e0c48e9"/>
    <p:sldId xmlns:r="http://schemas.openxmlformats.org/officeDocument/2006/relationships" id="261" r:id="Reccf920418c04f47"/>
    <p:sldId xmlns:r="http://schemas.openxmlformats.org/officeDocument/2006/relationships" id="262" r:id="R14da0ef1d25746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ca71d5a43a4c4a" /><Relationship Type="http://schemas.openxmlformats.org/officeDocument/2006/relationships/slide" Target="/ppt/slides/slide1.xml" Id="R0862cc180420430d" /><Relationship Type="http://schemas.openxmlformats.org/officeDocument/2006/relationships/slide" Target="/ppt/slides/slide2.xml" Id="R4b294214cabb4eff" /><Relationship Type="http://schemas.openxmlformats.org/officeDocument/2006/relationships/slide" Target="/ppt/slides/slide3.xml" Id="Re17d31223ebe4bc2" /><Relationship Type="http://schemas.openxmlformats.org/officeDocument/2006/relationships/slide" Target="/ppt/slides/slide4.xml" Id="Rb9644fa42bf54b2a" /><Relationship Type="http://schemas.openxmlformats.org/officeDocument/2006/relationships/slide" Target="/ppt/slides/slide5.xml" Id="R771fb50c4e0c48e9" /><Relationship Type="http://schemas.openxmlformats.org/officeDocument/2006/relationships/slide" Target="/ppt/slides/slide6.xml" Id="Reccf920418c04f47" /><Relationship Type="http://schemas.openxmlformats.org/officeDocument/2006/relationships/slide" Target="/ppt/slides/slide7.xml" Id="R14da0ef1d25746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c5bf8a43434f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b2469fbaf4793" /><Relationship Type="http://schemas.openxmlformats.org/officeDocument/2006/relationships/theme" Target="/ppt/slideMasters/theme/theme1.xml" Id="R8da790562f6544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5b2469fbaf47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2805913eb45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d726252b349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27e2bbe8e4b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0382b172d42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139553d6041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cbc4c4492a49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7260f9fe343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POLAR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POLAR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68 499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−310 549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481 898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6 762 209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15 032 611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HAGEN ØBERG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Vidar Hagen Øberg, Bolignummer HO801, Ladebekken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vidar@polarkulde.no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996 380 289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POLAR HOLDING AS</a:t>
            </a:r>
          </a:p>
        </p:txBody>
      </p:sp>
    </p:spTree>
  </p:cSld>
  <p:clrMapOvr>
    <a:masterClrMapping xmlns:a="http://schemas.openxmlformats.org/drawingml/2006/main"/>
  </p:clrMapOvr>
</p:sld>
</file>