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203aaf6d7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4b54e0f1a4527"/>
  </p:sldMasterIdLst>
  <p:sldIdLst>
    <p:sldId xmlns:r="http://schemas.openxmlformats.org/officeDocument/2006/relationships" id="256" r:id="Rf316e079a0b74665"/>
    <p:sldId xmlns:r="http://schemas.openxmlformats.org/officeDocument/2006/relationships" id="257" r:id="Rfa02ad58c8ae424f"/>
    <p:sldId xmlns:r="http://schemas.openxmlformats.org/officeDocument/2006/relationships" id="258" r:id="R01589185f1de4097"/>
    <p:sldId xmlns:r="http://schemas.openxmlformats.org/officeDocument/2006/relationships" id="259" r:id="Ra2e6174f05be4f41"/>
    <p:sldId xmlns:r="http://schemas.openxmlformats.org/officeDocument/2006/relationships" id="260" r:id="Rd7986b62fbba42ff"/>
    <p:sldId xmlns:r="http://schemas.openxmlformats.org/officeDocument/2006/relationships" id="261" r:id="R3e2733ab3fa84d2a"/>
    <p:sldId xmlns:r="http://schemas.openxmlformats.org/officeDocument/2006/relationships" id="262" r:id="R4528664cd403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4b54e0f1a4527" /><Relationship Type="http://schemas.openxmlformats.org/officeDocument/2006/relationships/slide" Target="/ppt/slides/slide1.xml" Id="Rf316e079a0b74665" /><Relationship Type="http://schemas.openxmlformats.org/officeDocument/2006/relationships/slide" Target="/ppt/slides/slide2.xml" Id="Rfa02ad58c8ae424f" /><Relationship Type="http://schemas.openxmlformats.org/officeDocument/2006/relationships/slide" Target="/ppt/slides/slide3.xml" Id="R01589185f1de4097" /><Relationship Type="http://schemas.openxmlformats.org/officeDocument/2006/relationships/slide" Target="/ppt/slides/slide4.xml" Id="Ra2e6174f05be4f41" /><Relationship Type="http://schemas.openxmlformats.org/officeDocument/2006/relationships/slide" Target="/ppt/slides/slide5.xml" Id="Rd7986b62fbba42ff" /><Relationship Type="http://schemas.openxmlformats.org/officeDocument/2006/relationships/slide" Target="/ppt/slides/slide6.xml" Id="R3e2733ab3fa84d2a" /><Relationship Type="http://schemas.openxmlformats.org/officeDocument/2006/relationships/slide" Target="/ppt/slides/slide7.xml" Id="R4528664cd403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784426cfc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29f7b5e94271" /><Relationship Type="http://schemas.openxmlformats.org/officeDocument/2006/relationships/theme" Target="/ppt/slideMasters/theme/theme1.xml" Id="R415787397e0d44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429f7b5e9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06439564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8abfc845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eb86abfec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e8f380d0b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ee70607f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8bd762c0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9b8aa835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