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d6b2d1575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f5580433b4bdc"/>
  </p:sldMasterIdLst>
  <p:sldIdLst>
    <p:sldId xmlns:r="http://schemas.openxmlformats.org/officeDocument/2006/relationships" id="256" r:id="R661d19729cb74eee"/>
    <p:sldId xmlns:r="http://schemas.openxmlformats.org/officeDocument/2006/relationships" id="257" r:id="Rc975a06be81e4aef"/>
    <p:sldId xmlns:r="http://schemas.openxmlformats.org/officeDocument/2006/relationships" id="258" r:id="R9f8ad26b02f54b95"/>
    <p:sldId xmlns:r="http://schemas.openxmlformats.org/officeDocument/2006/relationships" id="259" r:id="R9a2c630cdbed46a7"/>
    <p:sldId xmlns:r="http://schemas.openxmlformats.org/officeDocument/2006/relationships" id="260" r:id="R137a3e19d46f41c8"/>
    <p:sldId xmlns:r="http://schemas.openxmlformats.org/officeDocument/2006/relationships" id="261" r:id="Rfd79f4f6b87d4abe"/>
    <p:sldId xmlns:r="http://schemas.openxmlformats.org/officeDocument/2006/relationships" id="262" r:id="Rbac0485659fb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f5580433b4bdc" /><Relationship Type="http://schemas.openxmlformats.org/officeDocument/2006/relationships/slide" Target="/ppt/slides/slide1.xml" Id="R661d19729cb74eee" /><Relationship Type="http://schemas.openxmlformats.org/officeDocument/2006/relationships/slide" Target="/ppt/slides/slide2.xml" Id="Rc975a06be81e4aef" /><Relationship Type="http://schemas.openxmlformats.org/officeDocument/2006/relationships/slide" Target="/ppt/slides/slide3.xml" Id="R9f8ad26b02f54b95" /><Relationship Type="http://schemas.openxmlformats.org/officeDocument/2006/relationships/slide" Target="/ppt/slides/slide4.xml" Id="R9a2c630cdbed46a7" /><Relationship Type="http://schemas.openxmlformats.org/officeDocument/2006/relationships/slide" Target="/ppt/slides/slide5.xml" Id="R137a3e19d46f41c8" /><Relationship Type="http://schemas.openxmlformats.org/officeDocument/2006/relationships/slide" Target="/ppt/slides/slide6.xml" Id="Rfd79f4f6b87d4abe" /><Relationship Type="http://schemas.openxmlformats.org/officeDocument/2006/relationships/slide" Target="/ppt/slides/slide7.xml" Id="Rbac0485659fb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1b341a9ad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b46ee3af41cb" /><Relationship Type="http://schemas.openxmlformats.org/officeDocument/2006/relationships/theme" Target="/ppt/slideMasters/theme/theme1.xml" Id="R7da02f8facb5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bb46ee3af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f6734718c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6329d6c2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49706ced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2f1e8be1e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eec444e0f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00a1e346045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0db10dcb4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18 349 812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7 578 923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hs@pedersen-skogholt.no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