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97981bf9a84e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dd37e5a5714df5"/>
  </p:sldMasterIdLst>
  <p:sldIdLst>
    <p:sldId xmlns:r="http://schemas.openxmlformats.org/officeDocument/2006/relationships" id="256" r:id="Rd77c1fc3597e4eee"/>
    <p:sldId xmlns:r="http://schemas.openxmlformats.org/officeDocument/2006/relationships" id="257" r:id="R9092c645d71f4cb0"/>
    <p:sldId xmlns:r="http://schemas.openxmlformats.org/officeDocument/2006/relationships" id="258" r:id="Ra1bae0a9a4c343a4"/>
    <p:sldId xmlns:r="http://schemas.openxmlformats.org/officeDocument/2006/relationships" id="259" r:id="R69904e2fe18e4a6b"/>
    <p:sldId xmlns:r="http://schemas.openxmlformats.org/officeDocument/2006/relationships" id="260" r:id="Rbf921555416f45b3"/>
    <p:sldId xmlns:r="http://schemas.openxmlformats.org/officeDocument/2006/relationships" id="261" r:id="R8c27d8f86f66420a"/>
    <p:sldId xmlns:r="http://schemas.openxmlformats.org/officeDocument/2006/relationships" id="262" r:id="Raaaac62c28244d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d37e5a5714df5" /><Relationship Type="http://schemas.openxmlformats.org/officeDocument/2006/relationships/slide" Target="/ppt/slides/slide1.xml" Id="Rd77c1fc3597e4eee" /><Relationship Type="http://schemas.openxmlformats.org/officeDocument/2006/relationships/slide" Target="/ppt/slides/slide2.xml" Id="R9092c645d71f4cb0" /><Relationship Type="http://schemas.openxmlformats.org/officeDocument/2006/relationships/slide" Target="/ppt/slides/slide3.xml" Id="Ra1bae0a9a4c343a4" /><Relationship Type="http://schemas.openxmlformats.org/officeDocument/2006/relationships/slide" Target="/ppt/slides/slide4.xml" Id="R69904e2fe18e4a6b" /><Relationship Type="http://schemas.openxmlformats.org/officeDocument/2006/relationships/slide" Target="/ppt/slides/slide5.xml" Id="Rbf921555416f45b3" /><Relationship Type="http://schemas.openxmlformats.org/officeDocument/2006/relationships/slide" Target="/ppt/slides/slide6.xml" Id="R8c27d8f86f66420a" /><Relationship Type="http://schemas.openxmlformats.org/officeDocument/2006/relationships/slide" Target="/ppt/slides/slide7.xml" Id="Raaaac62c28244d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5c628ba454e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856a1bcb84e99" /><Relationship Type="http://schemas.openxmlformats.org/officeDocument/2006/relationships/theme" Target="/ppt/slideMasters/theme/theme1.xml" Id="R0223a476accf44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5856a1bcb8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6e9fc307545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3591a370844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81370057749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59fa0604046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5c8e9983c45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e304e6cf94a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9797c7f78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NINA HAALAND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HAALAND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2 526 523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3 283 196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THERESE HAALAND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Nina Therese Haaland, Ranheimgata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996 415 538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