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ff398dd89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4e3c354b748f0"/>
  </p:sldMasterIdLst>
  <p:sldIdLst>
    <p:sldId xmlns:r="http://schemas.openxmlformats.org/officeDocument/2006/relationships" id="256" r:id="R1bcc8e699a764de6"/>
    <p:sldId xmlns:r="http://schemas.openxmlformats.org/officeDocument/2006/relationships" id="257" r:id="R5d48b33627834659"/>
    <p:sldId xmlns:r="http://schemas.openxmlformats.org/officeDocument/2006/relationships" id="258" r:id="R3633cb95c1d84e26"/>
    <p:sldId xmlns:r="http://schemas.openxmlformats.org/officeDocument/2006/relationships" id="259" r:id="R27e1a24797214d7f"/>
    <p:sldId xmlns:r="http://schemas.openxmlformats.org/officeDocument/2006/relationships" id="260" r:id="R169fb4bb878b4af3"/>
    <p:sldId xmlns:r="http://schemas.openxmlformats.org/officeDocument/2006/relationships" id="261" r:id="Rfec2a5ae2f9c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4e3c354b748f0" /><Relationship Type="http://schemas.openxmlformats.org/officeDocument/2006/relationships/slide" Target="/ppt/slides/slide1.xml" Id="R1bcc8e699a764de6" /><Relationship Type="http://schemas.openxmlformats.org/officeDocument/2006/relationships/slide" Target="/ppt/slides/slide2.xml" Id="R5d48b33627834659" /><Relationship Type="http://schemas.openxmlformats.org/officeDocument/2006/relationships/slide" Target="/ppt/slides/slide3.xml" Id="R3633cb95c1d84e26" /><Relationship Type="http://schemas.openxmlformats.org/officeDocument/2006/relationships/slide" Target="/ppt/slides/slide4.xml" Id="R27e1a24797214d7f" /><Relationship Type="http://schemas.openxmlformats.org/officeDocument/2006/relationships/slide" Target="/ppt/slides/slide5.xml" Id="R169fb4bb878b4af3" /><Relationship Type="http://schemas.openxmlformats.org/officeDocument/2006/relationships/slide" Target="/ppt/slides/slide6.xml" Id="Rfec2a5ae2f9c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fa646f298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56b0882b4f80" /><Relationship Type="http://schemas.openxmlformats.org/officeDocument/2006/relationships/theme" Target="/ppt/slideMasters/theme/theme1.xml" Id="R4b1c3ebb518c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b56b0882b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35a86318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224d52d20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6171a0ce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e935de78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d2d139cf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f5e7e0f4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