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895377f35c4a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4784a6f9804dfd"/>
  </p:sldMasterIdLst>
  <p:sldIdLst>
    <p:sldId xmlns:r="http://schemas.openxmlformats.org/officeDocument/2006/relationships" id="256" r:id="R09a8b15d85ae451a"/>
    <p:sldId xmlns:r="http://schemas.openxmlformats.org/officeDocument/2006/relationships" id="257" r:id="R238c80773cd04456"/>
    <p:sldId xmlns:r="http://schemas.openxmlformats.org/officeDocument/2006/relationships" id="258" r:id="R102fdccfcb6a4172"/>
    <p:sldId xmlns:r="http://schemas.openxmlformats.org/officeDocument/2006/relationships" id="259" r:id="R96e4d75b2b504035"/>
    <p:sldId xmlns:r="http://schemas.openxmlformats.org/officeDocument/2006/relationships" id="260" r:id="R2946b0b7de4441b3"/>
    <p:sldId xmlns:r="http://schemas.openxmlformats.org/officeDocument/2006/relationships" id="261" r:id="Re22ef0ca462e4222"/>
    <p:sldId xmlns:r="http://schemas.openxmlformats.org/officeDocument/2006/relationships" id="262" r:id="Rf94b6432a0d348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784a6f9804dfd" /><Relationship Type="http://schemas.openxmlformats.org/officeDocument/2006/relationships/slide" Target="/ppt/slides/slide1.xml" Id="R09a8b15d85ae451a" /><Relationship Type="http://schemas.openxmlformats.org/officeDocument/2006/relationships/slide" Target="/ppt/slides/slide2.xml" Id="R238c80773cd04456" /><Relationship Type="http://schemas.openxmlformats.org/officeDocument/2006/relationships/slide" Target="/ppt/slides/slide3.xml" Id="R102fdccfcb6a4172" /><Relationship Type="http://schemas.openxmlformats.org/officeDocument/2006/relationships/slide" Target="/ppt/slides/slide4.xml" Id="R96e4d75b2b504035" /><Relationship Type="http://schemas.openxmlformats.org/officeDocument/2006/relationships/slide" Target="/ppt/slides/slide5.xml" Id="R2946b0b7de4441b3" /><Relationship Type="http://schemas.openxmlformats.org/officeDocument/2006/relationships/slide" Target="/ppt/slides/slide6.xml" Id="Re22ef0ca462e4222" /><Relationship Type="http://schemas.openxmlformats.org/officeDocument/2006/relationships/slide" Target="/ppt/slides/slide7.xml" Id="Rf94b6432a0d348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8c845be5548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43306ad614501" /><Relationship Type="http://schemas.openxmlformats.org/officeDocument/2006/relationships/theme" Target="/ppt/slideMasters/theme/theme1.xml" Id="Ra68a7e85f89c42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243306ad6145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fc6a41feb4a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8231b5fe947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4c2358ba546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74db4dab444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ddbfddd05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881cd1db341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4f19eae1845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CHRISTIAN RASMUSSEN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RASMUSSEN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51 453 424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92 276 135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92 853 011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ANDRÉ HAMMER RASMUSSEN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Singasteinveien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996 427 064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RASMUSSEN INVEST AS</a:t>
            </a:r>
          </a:p>
        </p:txBody>
      </p:sp>
    </p:spTree>
  </p:cSld>
  <p:clrMapOvr>
    <a:masterClrMapping xmlns:a="http://schemas.openxmlformats.org/drawingml/2006/main"/>
  </p:clrMapOvr>
</p:sld>
</file>