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07ed694e4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8c934416b40b3"/>
  </p:sldMasterIdLst>
  <p:sldIdLst>
    <p:sldId xmlns:r="http://schemas.openxmlformats.org/officeDocument/2006/relationships" id="256" r:id="Rc16f86780c8d4a44"/>
    <p:sldId xmlns:r="http://schemas.openxmlformats.org/officeDocument/2006/relationships" id="257" r:id="Rcf7ba16bfab74c96"/>
    <p:sldId xmlns:r="http://schemas.openxmlformats.org/officeDocument/2006/relationships" id="258" r:id="R1eb43f587f08448a"/>
    <p:sldId xmlns:r="http://schemas.openxmlformats.org/officeDocument/2006/relationships" id="259" r:id="R0c265d1a39fc4d7e"/>
    <p:sldId xmlns:r="http://schemas.openxmlformats.org/officeDocument/2006/relationships" id="260" r:id="Re7659ef8ad22451d"/>
    <p:sldId xmlns:r="http://schemas.openxmlformats.org/officeDocument/2006/relationships" id="261" r:id="R5a711ec62abf4707"/>
    <p:sldId xmlns:r="http://schemas.openxmlformats.org/officeDocument/2006/relationships" id="262" r:id="Re6479033de07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8c934416b40b3" /><Relationship Type="http://schemas.openxmlformats.org/officeDocument/2006/relationships/slide" Target="/ppt/slides/slide1.xml" Id="Rc16f86780c8d4a44" /><Relationship Type="http://schemas.openxmlformats.org/officeDocument/2006/relationships/slide" Target="/ppt/slides/slide2.xml" Id="Rcf7ba16bfab74c96" /><Relationship Type="http://schemas.openxmlformats.org/officeDocument/2006/relationships/slide" Target="/ppt/slides/slide3.xml" Id="R1eb43f587f08448a" /><Relationship Type="http://schemas.openxmlformats.org/officeDocument/2006/relationships/slide" Target="/ppt/slides/slide4.xml" Id="R0c265d1a39fc4d7e" /><Relationship Type="http://schemas.openxmlformats.org/officeDocument/2006/relationships/slide" Target="/ppt/slides/slide5.xml" Id="Re7659ef8ad22451d" /><Relationship Type="http://schemas.openxmlformats.org/officeDocument/2006/relationships/slide" Target="/ppt/slides/slide6.xml" Id="R5a711ec62abf4707" /><Relationship Type="http://schemas.openxmlformats.org/officeDocument/2006/relationships/slide" Target="/ppt/slides/slide7.xml" Id="Re6479033de07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a5e3906a3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d2c735724cf7" /><Relationship Type="http://schemas.openxmlformats.org/officeDocument/2006/relationships/theme" Target="/ppt/slideMasters/theme/theme1.xml" Id="R45fe3c1b7bae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5d2c73572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2b77bbe4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4f382243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b3aa01e3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fff0ecaf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2eb0b7995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aedb60a049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df7df35c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65 298 282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MATS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996 440 389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