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327c734e0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74d6d76dc459f"/>
  </p:sldMasterIdLst>
  <p:sldIdLst>
    <p:sldId xmlns:r="http://schemas.openxmlformats.org/officeDocument/2006/relationships" id="256" r:id="Rbaf89fd5d8524331"/>
    <p:sldId xmlns:r="http://schemas.openxmlformats.org/officeDocument/2006/relationships" id="257" r:id="R0224633630894a65"/>
    <p:sldId xmlns:r="http://schemas.openxmlformats.org/officeDocument/2006/relationships" id="258" r:id="Rd6ee446d9c744265"/>
    <p:sldId xmlns:r="http://schemas.openxmlformats.org/officeDocument/2006/relationships" id="259" r:id="R0c4cd0398fc84198"/>
    <p:sldId xmlns:r="http://schemas.openxmlformats.org/officeDocument/2006/relationships" id="260" r:id="Rab27605a3e064010"/>
    <p:sldId xmlns:r="http://schemas.openxmlformats.org/officeDocument/2006/relationships" id="261" r:id="Rd4eb6101cffd4b36"/>
    <p:sldId xmlns:r="http://schemas.openxmlformats.org/officeDocument/2006/relationships" id="262" r:id="Rc6a7dcf452a348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74d6d76dc459f" /><Relationship Type="http://schemas.openxmlformats.org/officeDocument/2006/relationships/slide" Target="/ppt/slides/slide1.xml" Id="Rbaf89fd5d8524331" /><Relationship Type="http://schemas.openxmlformats.org/officeDocument/2006/relationships/slide" Target="/ppt/slides/slide2.xml" Id="R0224633630894a65" /><Relationship Type="http://schemas.openxmlformats.org/officeDocument/2006/relationships/slide" Target="/ppt/slides/slide3.xml" Id="Rd6ee446d9c744265" /><Relationship Type="http://schemas.openxmlformats.org/officeDocument/2006/relationships/slide" Target="/ppt/slides/slide4.xml" Id="R0c4cd0398fc84198" /><Relationship Type="http://schemas.openxmlformats.org/officeDocument/2006/relationships/slide" Target="/ppt/slides/slide5.xml" Id="Rab27605a3e064010" /><Relationship Type="http://schemas.openxmlformats.org/officeDocument/2006/relationships/slide" Target="/ppt/slides/slide6.xml" Id="Rd4eb6101cffd4b36" /><Relationship Type="http://schemas.openxmlformats.org/officeDocument/2006/relationships/slide" Target="/ppt/slides/slide7.xml" Id="Rc6a7dcf452a348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526389bcf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cb6508854a30" /><Relationship Type="http://schemas.openxmlformats.org/officeDocument/2006/relationships/theme" Target="/ppt/slideMasters/theme/theme1.xml" Id="Rccc772bbdc7f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dcb650885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f299ed2ca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1fef6d07b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be81434eb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84e0ed35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8bb12fa29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d7c9a269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ec9f755b2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−1 561 919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FLÅTO HANS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LINDØEN HOLDING AS</a:t>
            </a:r>
          </a:p>
        </p:txBody>
      </p:sp>
    </p:spTree>
  </p:cSld>
  <p:clrMapOvr>
    <a:masterClrMapping xmlns:a="http://schemas.openxmlformats.org/drawingml/2006/main"/>
  </p:clrMapOvr>
</p:sld>
</file>