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8ca510992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e48643abf4a8f"/>
  </p:sldMasterIdLst>
  <p:sldIdLst>
    <p:sldId xmlns:r="http://schemas.openxmlformats.org/officeDocument/2006/relationships" id="256" r:id="R7aa35405357e4ae0"/>
    <p:sldId xmlns:r="http://schemas.openxmlformats.org/officeDocument/2006/relationships" id="257" r:id="R5c7f4edac6c64c6b"/>
    <p:sldId xmlns:r="http://schemas.openxmlformats.org/officeDocument/2006/relationships" id="258" r:id="R97b33fff608a4ba6"/>
    <p:sldId xmlns:r="http://schemas.openxmlformats.org/officeDocument/2006/relationships" id="259" r:id="R58862998383044fe"/>
    <p:sldId xmlns:r="http://schemas.openxmlformats.org/officeDocument/2006/relationships" id="260" r:id="R8a723e446ffe4edd"/>
    <p:sldId xmlns:r="http://schemas.openxmlformats.org/officeDocument/2006/relationships" id="261" r:id="R6bce09d6e3c34b72"/>
    <p:sldId xmlns:r="http://schemas.openxmlformats.org/officeDocument/2006/relationships" id="262" r:id="Rda31855b1ffb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e48643abf4a8f" /><Relationship Type="http://schemas.openxmlformats.org/officeDocument/2006/relationships/slide" Target="/ppt/slides/slide1.xml" Id="R7aa35405357e4ae0" /><Relationship Type="http://schemas.openxmlformats.org/officeDocument/2006/relationships/slide" Target="/ppt/slides/slide2.xml" Id="R5c7f4edac6c64c6b" /><Relationship Type="http://schemas.openxmlformats.org/officeDocument/2006/relationships/slide" Target="/ppt/slides/slide3.xml" Id="R97b33fff608a4ba6" /><Relationship Type="http://schemas.openxmlformats.org/officeDocument/2006/relationships/slide" Target="/ppt/slides/slide4.xml" Id="R58862998383044fe" /><Relationship Type="http://schemas.openxmlformats.org/officeDocument/2006/relationships/slide" Target="/ppt/slides/slide5.xml" Id="R8a723e446ffe4edd" /><Relationship Type="http://schemas.openxmlformats.org/officeDocument/2006/relationships/slide" Target="/ppt/slides/slide6.xml" Id="R6bce09d6e3c34b72" /><Relationship Type="http://schemas.openxmlformats.org/officeDocument/2006/relationships/slide" Target="/ppt/slides/slide7.xml" Id="Rda31855b1ffb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effcfe2c5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e02335694316" /><Relationship Type="http://schemas.openxmlformats.org/officeDocument/2006/relationships/theme" Target="/ppt/slideMasters/theme/theme1.xml" Id="R982bf950a3e2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ce0233569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bcc429e3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c2ad310c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9c1923c1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c2d832f7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876f1e84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09d70f4d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63fbbd13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HAMNES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ELISE AARSTAD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HAUGEN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FURUHAUG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