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ed0c5a85b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98e28cf594837"/>
  </p:sldMasterIdLst>
  <p:sldIdLst>
    <p:sldId xmlns:r="http://schemas.openxmlformats.org/officeDocument/2006/relationships" id="256" r:id="Raa9e7b7f6e0f440a"/>
    <p:sldId xmlns:r="http://schemas.openxmlformats.org/officeDocument/2006/relationships" id="257" r:id="R0c318da94b3c4bfe"/>
    <p:sldId xmlns:r="http://schemas.openxmlformats.org/officeDocument/2006/relationships" id="258" r:id="R6c6313a7261f41b3"/>
    <p:sldId xmlns:r="http://schemas.openxmlformats.org/officeDocument/2006/relationships" id="259" r:id="R68b447a4c487481f"/>
    <p:sldId xmlns:r="http://schemas.openxmlformats.org/officeDocument/2006/relationships" id="260" r:id="Ref0744b7bad646e5"/>
    <p:sldId xmlns:r="http://schemas.openxmlformats.org/officeDocument/2006/relationships" id="261" r:id="R2995a48446f54fbb"/>
    <p:sldId xmlns:r="http://schemas.openxmlformats.org/officeDocument/2006/relationships" id="262" r:id="Rb3756bb82d3a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98e28cf594837" /><Relationship Type="http://schemas.openxmlformats.org/officeDocument/2006/relationships/slide" Target="/ppt/slides/slide1.xml" Id="Raa9e7b7f6e0f440a" /><Relationship Type="http://schemas.openxmlformats.org/officeDocument/2006/relationships/slide" Target="/ppt/slides/slide2.xml" Id="R0c318da94b3c4bfe" /><Relationship Type="http://schemas.openxmlformats.org/officeDocument/2006/relationships/slide" Target="/ppt/slides/slide3.xml" Id="R6c6313a7261f41b3" /><Relationship Type="http://schemas.openxmlformats.org/officeDocument/2006/relationships/slide" Target="/ppt/slides/slide4.xml" Id="R68b447a4c487481f" /><Relationship Type="http://schemas.openxmlformats.org/officeDocument/2006/relationships/slide" Target="/ppt/slides/slide5.xml" Id="Ref0744b7bad646e5" /><Relationship Type="http://schemas.openxmlformats.org/officeDocument/2006/relationships/slide" Target="/ppt/slides/slide6.xml" Id="R2995a48446f54fbb" /><Relationship Type="http://schemas.openxmlformats.org/officeDocument/2006/relationships/slide" Target="/ppt/slides/slide7.xml" Id="Rb3756bb82d3a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cacfdc33a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8b2d50254f57" /><Relationship Type="http://schemas.openxmlformats.org/officeDocument/2006/relationships/theme" Target="/ppt/slideMasters/theme/theme1.xml" Id="Re99bb6428cc5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28b2d5025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242748ed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195b79696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3270f361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eaece5cb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e72421f2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51af675e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d0a3523a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