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6754a1abfc4b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e9e8ed71de4dfd"/>
  </p:sldMasterIdLst>
  <p:sldIdLst>
    <p:sldId xmlns:r="http://schemas.openxmlformats.org/officeDocument/2006/relationships" id="256" r:id="R7c515ddf6990422e"/>
    <p:sldId xmlns:r="http://schemas.openxmlformats.org/officeDocument/2006/relationships" id="257" r:id="R57340b1575904322"/>
    <p:sldId xmlns:r="http://schemas.openxmlformats.org/officeDocument/2006/relationships" id="258" r:id="R0990d1b4277b4189"/>
    <p:sldId xmlns:r="http://schemas.openxmlformats.org/officeDocument/2006/relationships" id="259" r:id="Rfbe4a22a45b44087"/>
    <p:sldId xmlns:r="http://schemas.openxmlformats.org/officeDocument/2006/relationships" id="260" r:id="Rf8d5e670113e4ba7"/>
    <p:sldId xmlns:r="http://schemas.openxmlformats.org/officeDocument/2006/relationships" id="261" r:id="Rd8e60369f77c40d5"/>
    <p:sldId xmlns:r="http://schemas.openxmlformats.org/officeDocument/2006/relationships" id="262" r:id="R715ced50f68141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e9e8ed71de4dfd" /><Relationship Type="http://schemas.openxmlformats.org/officeDocument/2006/relationships/slide" Target="/ppt/slides/slide1.xml" Id="R7c515ddf6990422e" /><Relationship Type="http://schemas.openxmlformats.org/officeDocument/2006/relationships/slide" Target="/ppt/slides/slide2.xml" Id="R57340b1575904322" /><Relationship Type="http://schemas.openxmlformats.org/officeDocument/2006/relationships/slide" Target="/ppt/slides/slide3.xml" Id="R0990d1b4277b4189" /><Relationship Type="http://schemas.openxmlformats.org/officeDocument/2006/relationships/slide" Target="/ppt/slides/slide4.xml" Id="Rfbe4a22a45b44087" /><Relationship Type="http://schemas.openxmlformats.org/officeDocument/2006/relationships/slide" Target="/ppt/slides/slide5.xml" Id="Rf8d5e670113e4ba7" /><Relationship Type="http://schemas.openxmlformats.org/officeDocument/2006/relationships/slide" Target="/ppt/slides/slide6.xml" Id="Rd8e60369f77c40d5" /><Relationship Type="http://schemas.openxmlformats.org/officeDocument/2006/relationships/slide" Target="/ppt/slides/slide7.xml" Id="R715ced50f68141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ac36baf1284d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a30927b5b54f9f" /><Relationship Type="http://schemas.openxmlformats.org/officeDocument/2006/relationships/theme" Target="/ppt/slideMasters/theme/theme1.xml" Id="Rfb2c57c7905f43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a30927b5b54f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98a9e4f9214f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b1ebed69494c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4166ee1f34c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c7eb53c6d345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85fd1894d649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a55ceaf77430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0f9643597348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DIGNITAS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DIGNITAS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DIGNITAS REGNSKAP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DIGNITAS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DIGNITAS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DIGNITAS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4 375 958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815 062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558 307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406 926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1 701 028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DIGNITAS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PETTER HAMMERSNÆS HAGEN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ROY BRUNO HAUGEN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DIGNITAS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Nydalsveien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rbh@dignitas.no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996 455 289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DIGNITAS REGNSKAP AS</a:t>
            </a:r>
          </a:p>
        </p:txBody>
      </p:sp>
    </p:spTree>
  </p:cSld>
  <p:clrMapOvr>
    <a:masterClrMapping xmlns:a="http://schemas.openxmlformats.org/drawingml/2006/main"/>
  </p:clrMapOvr>
</p:sld>
</file>