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8cb5067b944d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08eec4247d4013"/>
  </p:sldMasterIdLst>
  <p:sldIdLst>
    <p:sldId xmlns:r="http://schemas.openxmlformats.org/officeDocument/2006/relationships" id="256" r:id="Rd260a88e4f694306"/>
    <p:sldId xmlns:r="http://schemas.openxmlformats.org/officeDocument/2006/relationships" id="257" r:id="Rfe41ec5707fc43fe"/>
    <p:sldId xmlns:r="http://schemas.openxmlformats.org/officeDocument/2006/relationships" id="258" r:id="R2c2052ffc94c4d16"/>
    <p:sldId xmlns:r="http://schemas.openxmlformats.org/officeDocument/2006/relationships" id="259" r:id="Rd6471cae30564d40"/>
    <p:sldId xmlns:r="http://schemas.openxmlformats.org/officeDocument/2006/relationships" id="260" r:id="R90c7a1f51b1e4fef"/>
    <p:sldId xmlns:r="http://schemas.openxmlformats.org/officeDocument/2006/relationships" id="261" r:id="R9157bf2cd1a349e4"/>
    <p:sldId xmlns:r="http://schemas.openxmlformats.org/officeDocument/2006/relationships" id="262" r:id="Raac2ee3a360344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08eec4247d4013" /><Relationship Type="http://schemas.openxmlformats.org/officeDocument/2006/relationships/slide" Target="/ppt/slides/slide1.xml" Id="Rd260a88e4f694306" /><Relationship Type="http://schemas.openxmlformats.org/officeDocument/2006/relationships/slide" Target="/ppt/slides/slide2.xml" Id="Rfe41ec5707fc43fe" /><Relationship Type="http://schemas.openxmlformats.org/officeDocument/2006/relationships/slide" Target="/ppt/slides/slide3.xml" Id="R2c2052ffc94c4d16" /><Relationship Type="http://schemas.openxmlformats.org/officeDocument/2006/relationships/slide" Target="/ppt/slides/slide4.xml" Id="Rd6471cae30564d40" /><Relationship Type="http://schemas.openxmlformats.org/officeDocument/2006/relationships/slide" Target="/ppt/slides/slide5.xml" Id="R90c7a1f51b1e4fef" /><Relationship Type="http://schemas.openxmlformats.org/officeDocument/2006/relationships/slide" Target="/ppt/slides/slide6.xml" Id="R9157bf2cd1a349e4" /><Relationship Type="http://schemas.openxmlformats.org/officeDocument/2006/relationships/slide" Target="/ppt/slides/slide7.xml" Id="Raac2ee3a360344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8d565d483546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7fa42afd24f30" /><Relationship Type="http://schemas.openxmlformats.org/officeDocument/2006/relationships/theme" Target="/ppt/slideMasters/theme/theme1.xml" Id="Rf49ae0b3deb94b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27fa42afd24f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4dcb0cc2d43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b5e4b4a124f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02874ee8241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f6573631140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93b9051e64c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2e4f88af543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df42268a34b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COLLEGIUM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COLLEGIUM ØKONOMI AS ble etablert [år] og holder til i Bønes.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21 409 362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2 505 420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1 969 080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1 443 838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7 869 876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COLLEGIUM REVISJON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Kråkenes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5152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52 02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996 480 224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