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bdbf7154245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a1cbb102714f8c"/>
  </p:sldMasterIdLst>
  <p:sldIdLst>
    <p:sldId xmlns:r="http://schemas.openxmlformats.org/officeDocument/2006/relationships" id="256" r:id="R77f2d29dc7cb42ed"/>
    <p:sldId xmlns:r="http://schemas.openxmlformats.org/officeDocument/2006/relationships" id="257" r:id="R2c13799af0d0420f"/>
    <p:sldId xmlns:r="http://schemas.openxmlformats.org/officeDocument/2006/relationships" id="258" r:id="Re2158307702942da"/>
    <p:sldId xmlns:r="http://schemas.openxmlformats.org/officeDocument/2006/relationships" id="259" r:id="R57148ee22d624b5c"/>
    <p:sldId xmlns:r="http://schemas.openxmlformats.org/officeDocument/2006/relationships" id="260" r:id="R957c5dd4476145b8"/>
    <p:sldId xmlns:r="http://schemas.openxmlformats.org/officeDocument/2006/relationships" id="261" r:id="R84fa24f652d245b0"/>
    <p:sldId xmlns:r="http://schemas.openxmlformats.org/officeDocument/2006/relationships" id="262" r:id="R03671094ca8b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1cbb102714f8c" /><Relationship Type="http://schemas.openxmlformats.org/officeDocument/2006/relationships/slide" Target="/ppt/slides/slide1.xml" Id="R77f2d29dc7cb42ed" /><Relationship Type="http://schemas.openxmlformats.org/officeDocument/2006/relationships/slide" Target="/ppt/slides/slide2.xml" Id="R2c13799af0d0420f" /><Relationship Type="http://schemas.openxmlformats.org/officeDocument/2006/relationships/slide" Target="/ppt/slides/slide3.xml" Id="Re2158307702942da" /><Relationship Type="http://schemas.openxmlformats.org/officeDocument/2006/relationships/slide" Target="/ppt/slides/slide4.xml" Id="R57148ee22d624b5c" /><Relationship Type="http://schemas.openxmlformats.org/officeDocument/2006/relationships/slide" Target="/ppt/slides/slide5.xml" Id="R957c5dd4476145b8" /><Relationship Type="http://schemas.openxmlformats.org/officeDocument/2006/relationships/slide" Target="/ppt/slides/slide6.xml" Id="R84fa24f652d245b0" /><Relationship Type="http://schemas.openxmlformats.org/officeDocument/2006/relationships/slide" Target="/ppt/slides/slide7.xml" Id="R03671094ca8b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539a6b9d4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98d168d074cf0" /><Relationship Type="http://schemas.openxmlformats.org/officeDocument/2006/relationships/theme" Target="/ppt/slideMasters/theme/theme1.xml" Id="R599a51a68011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798d168d07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ce8815ed249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6b4d418ee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5582fe33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2e1d3e99f47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fda4801dc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0632cbac649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f7c16333d42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