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8165dee17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0f6eb22c7401d"/>
  </p:sldMasterIdLst>
  <p:sldIdLst>
    <p:sldId xmlns:r="http://schemas.openxmlformats.org/officeDocument/2006/relationships" id="256" r:id="Reba6ce74904b4300"/>
    <p:sldId xmlns:r="http://schemas.openxmlformats.org/officeDocument/2006/relationships" id="257" r:id="Rddcd4878fa9e4961"/>
    <p:sldId xmlns:r="http://schemas.openxmlformats.org/officeDocument/2006/relationships" id="258" r:id="Rbcbfdd45203f4a71"/>
    <p:sldId xmlns:r="http://schemas.openxmlformats.org/officeDocument/2006/relationships" id="259" r:id="R065a511377674d2b"/>
    <p:sldId xmlns:r="http://schemas.openxmlformats.org/officeDocument/2006/relationships" id="260" r:id="R2aa718f76e574dce"/>
    <p:sldId xmlns:r="http://schemas.openxmlformats.org/officeDocument/2006/relationships" id="261" r:id="R1e45489fdbad4c0b"/>
    <p:sldId xmlns:r="http://schemas.openxmlformats.org/officeDocument/2006/relationships" id="262" r:id="Rfc88a2b6704449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0f6eb22c7401d" /><Relationship Type="http://schemas.openxmlformats.org/officeDocument/2006/relationships/slide" Target="/ppt/slides/slide1.xml" Id="Reba6ce74904b4300" /><Relationship Type="http://schemas.openxmlformats.org/officeDocument/2006/relationships/slide" Target="/ppt/slides/slide2.xml" Id="Rddcd4878fa9e4961" /><Relationship Type="http://schemas.openxmlformats.org/officeDocument/2006/relationships/slide" Target="/ppt/slides/slide3.xml" Id="Rbcbfdd45203f4a71" /><Relationship Type="http://schemas.openxmlformats.org/officeDocument/2006/relationships/slide" Target="/ppt/slides/slide4.xml" Id="R065a511377674d2b" /><Relationship Type="http://schemas.openxmlformats.org/officeDocument/2006/relationships/slide" Target="/ppt/slides/slide5.xml" Id="R2aa718f76e574dce" /><Relationship Type="http://schemas.openxmlformats.org/officeDocument/2006/relationships/slide" Target="/ppt/slides/slide6.xml" Id="R1e45489fdbad4c0b" /><Relationship Type="http://schemas.openxmlformats.org/officeDocument/2006/relationships/slide" Target="/ppt/slides/slide7.xml" Id="Rfc88a2b6704449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ae05fcf9541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1560decbe4fd7" /><Relationship Type="http://schemas.openxmlformats.org/officeDocument/2006/relationships/theme" Target="/ppt/slideMasters/theme/theme1.xml" Id="R009efd8690e045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1560decbe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1386ba2c648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16b7af9364f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316a14804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33ce22bba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44007194e4a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b62c9fd1844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5e159f51640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7 854 268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9 203 330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Ranum, Øvre Bakklandet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oeranum@online.no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996 534 820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CREAR AS</a:t>
            </a:r>
          </a:p>
        </p:txBody>
      </p:sp>
    </p:spTree>
  </p:cSld>
  <p:clrMapOvr>
    <a:masterClrMapping xmlns:a="http://schemas.openxmlformats.org/drawingml/2006/main"/>
  </p:clrMapOvr>
</p:sld>
</file>