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9de707019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7011e694243fe"/>
  </p:sldMasterIdLst>
  <p:sldIdLst>
    <p:sldId xmlns:r="http://schemas.openxmlformats.org/officeDocument/2006/relationships" id="256" r:id="Rcc19c89bbde6437d"/>
    <p:sldId xmlns:r="http://schemas.openxmlformats.org/officeDocument/2006/relationships" id="257" r:id="R1bf754480a254c25"/>
    <p:sldId xmlns:r="http://schemas.openxmlformats.org/officeDocument/2006/relationships" id="258" r:id="R1876d75cdb9b4b70"/>
    <p:sldId xmlns:r="http://schemas.openxmlformats.org/officeDocument/2006/relationships" id="259" r:id="R774596372ccb4b5e"/>
    <p:sldId xmlns:r="http://schemas.openxmlformats.org/officeDocument/2006/relationships" id="260" r:id="R973647603ca44115"/>
    <p:sldId xmlns:r="http://schemas.openxmlformats.org/officeDocument/2006/relationships" id="261" r:id="R083c7e1b460b4515"/>
    <p:sldId xmlns:r="http://schemas.openxmlformats.org/officeDocument/2006/relationships" id="262" r:id="R89c9957e9b21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7011e694243fe" /><Relationship Type="http://schemas.openxmlformats.org/officeDocument/2006/relationships/slide" Target="/ppt/slides/slide1.xml" Id="Rcc19c89bbde6437d" /><Relationship Type="http://schemas.openxmlformats.org/officeDocument/2006/relationships/slide" Target="/ppt/slides/slide2.xml" Id="R1bf754480a254c25" /><Relationship Type="http://schemas.openxmlformats.org/officeDocument/2006/relationships/slide" Target="/ppt/slides/slide3.xml" Id="R1876d75cdb9b4b70" /><Relationship Type="http://schemas.openxmlformats.org/officeDocument/2006/relationships/slide" Target="/ppt/slides/slide4.xml" Id="R774596372ccb4b5e" /><Relationship Type="http://schemas.openxmlformats.org/officeDocument/2006/relationships/slide" Target="/ppt/slides/slide5.xml" Id="R973647603ca44115" /><Relationship Type="http://schemas.openxmlformats.org/officeDocument/2006/relationships/slide" Target="/ppt/slides/slide6.xml" Id="R083c7e1b460b4515" /><Relationship Type="http://schemas.openxmlformats.org/officeDocument/2006/relationships/slide" Target="/ppt/slides/slide7.xml" Id="R89c9957e9b21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e017a02c1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4a095a01549de" /><Relationship Type="http://schemas.openxmlformats.org/officeDocument/2006/relationships/theme" Target="/ppt/slideMasters/theme/theme1.xml" Id="R6a16365baddb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4a095a015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aeddad26d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10b5bb78a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1fcb7059d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7cfe0a5a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ba35cf33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3f1d10500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1ae04afc8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13 912 618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996 542 297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NILSEN AS</a:t>
            </a:r>
          </a:p>
        </p:txBody>
      </p:sp>
    </p:spTree>
  </p:cSld>
  <p:clrMapOvr>
    <a:masterClrMapping xmlns:a="http://schemas.openxmlformats.org/drawingml/2006/main"/>
  </p:clrMapOvr>
</p:sld>
</file>