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876304c2c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0813ffa464e9e"/>
  </p:sldMasterIdLst>
  <p:sldIdLst>
    <p:sldId xmlns:r="http://schemas.openxmlformats.org/officeDocument/2006/relationships" id="256" r:id="R396787e879f24920"/>
    <p:sldId xmlns:r="http://schemas.openxmlformats.org/officeDocument/2006/relationships" id="257" r:id="R5c7ad9b3f6ff4593"/>
    <p:sldId xmlns:r="http://schemas.openxmlformats.org/officeDocument/2006/relationships" id="258" r:id="R187a5b6bdd354bbe"/>
    <p:sldId xmlns:r="http://schemas.openxmlformats.org/officeDocument/2006/relationships" id="259" r:id="R60331fbff0154a75"/>
    <p:sldId xmlns:r="http://schemas.openxmlformats.org/officeDocument/2006/relationships" id="260" r:id="R91ebae6002a642e3"/>
    <p:sldId xmlns:r="http://schemas.openxmlformats.org/officeDocument/2006/relationships" id="261" r:id="R157a1d727f864c35"/>
    <p:sldId xmlns:r="http://schemas.openxmlformats.org/officeDocument/2006/relationships" id="262" r:id="R580109e4a983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0813ffa464e9e" /><Relationship Type="http://schemas.openxmlformats.org/officeDocument/2006/relationships/slide" Target="/ppt/slides/slide1.xml" Id="R396787e879f24920" /><Relationship Type="http://schemas.openxmlformats.org/officeDocument/2006/relationships/slide" Target="/ppt/slides/slide2.xml" Id="R5c7ad9b3f6ff4593" /><Relationship Type="http://schemas.openxmlformats.org/officeDocument/2006/relationships/slide" Target="/ppt/slides/slide3.xml" Id="R187a5b6bdd354bbe" /><Relationship Type="http://schemas.openxmlformats.org/officeDocument/2006/relationships/slide" Target="/ppt/slides/slide4.xml" Id="R60331fbff0154a75" /><Relationship Type="http://schemas.openxmlformats.org/officeDocument/2006/relationships/slide" Target="/ppt/slides/slide5.xml" Id="R91ebae6002a642e3" /><Relationship Type="http://schemas.openxmlformats.org/officeDocument/2006/relationships/slide" Target="/ppt/slides/slide6.xml" Id="R157a1d727f864c35" /><Relationship Type="http://schemas.openxmlformats.org/officeDocument/2006/relationships/slide" Target="/ppt/slides/slide7.xml" Id="R580109e4a983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a36e51792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56a8289f4d00" /><Relationship Type="http://schemas.openxmlformats.org/officeDocument/2006/relationships/theme" Target="/ppt/slideMasters/theme/theme1.xml" Id="R1220b739d4d2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a56a8289f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671edf93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db8439539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1b53751f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ebd9f9e9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f68459ea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a56a7e19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c7e5b967f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THORSHEIM PEER HASTRUP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