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6b63a7fd4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656ef44df4dbe"/>
  </p:sldMasterIdLst>
  <p:sldIdLst>
    <p:sldId xmlns:r="http://schemas.openxmlformats.org/officeDocument/2006/relationships" id="256" r:id="Ref735334d2b54a55"/>
    <p:sldId xmlns:r="http://schemas.openxmlformats.org/officeDocument/2006/relationships" id="257" r:id="R9ffd6cd78fdd4597"/>
    <p:sldId xmlns:r="http://schemas.openxmlformats.org/officeDocument/2006/relationships" id="258" r:id="R65913991fd314ecc"/>
    <p:sldId xmlns:r="http://schemas.openxmlformats.org/officeDocument/2006/relationships" id="259" r:id="R9f657bdbe59b4206"/>
    <p:sldId xmlns:r="http://schemas.openxmlformats.org/officeDocument/2006/relationships" id="260" r:id="R1aecb62af5ff435e"/>
    <p:sldId xmlns:r="http://schemas.openxmlformats.org/officeDocument/2006/relationships" id="261" r:id="Rb5c32e10726e4990"/>
    <p:sldId xmlns:r="http://schemas.openxmlformats.org/officeDocument/2006/relationships" id="262" r:id="Rf9b61f3c5c73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656ef44df4dbe" /><Relationship Type="http://schemas.openxmlformats.org/officeDocument/2006/relationships/slide" Target="/ppt/slides/slide1.xml" Id="Ref735334d2b54a55" /><Relationship Type="http://schemas.openxmlformats.org/officeDocument/2006/relationships/slide" Target="/ppt/slides/slide2.xml" Id="R9ffd6cd78fdd4597" /><Relationship Type="http://schemas.openxmlformats.org/officeDocument/2006/relationships/slide" Target="/ppt/slides/slide3.xml" Id="R65913991fd314ecc" /><Relationship Type="http://schemas.openxmlformats.org/officeDocument/2006/relationships/slide" Target="/ppt/slides/slide4.xml" Id="R9f657bdbe59b4206" /><Relationship Type="http://schemas.openxmlformats.org/officeDocument/2006/relationships/slide" Target="/ppt/slides/slide5.xml" Id="R1aecb62af5ff435e" /><Relationship Type="http://schemas.openxmlformats.org/officeDocument/2006/relationships/slide" Target="/ppt/slides/slide6.xml" Id="Rb5c32e10726e4990" /><Relationship Type="http://schemas.openxmlformats.org/officeDocument/2006/relationships/slide" Target="/ppt/slides/slide7.xml" Id="Rf9b61f3c5c73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c9e6ab453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f8f8d0904f2b" /><Relationship Type="http://schemas.openxmlformats.org/officeDocument/2006/relationships/theme" Target="/ppt/slideMasters/theme/theme1.xml" Id="R8c86b9ef915f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cf8f8d090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2448f09d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40297420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e3bd1bea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5e24ae48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6a8b742c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6802ed6a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39c74a58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JAN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THERESE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RANNVEIG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