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8a350a17f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0d4dd620f4fcd"/>
  </p:sldMasterIdLst>
  <p:sldIdLst>
    <p:sldId xmlns:r="http://schemas.openxmlformats.org/officeDocument/2006/relationships" id="256" r:id="Re7181054ab484329"/>
    <p:sldId xmlns:r="http://schemas.openxmlformats.org/officeDocument/2006/relationships" id="257" r:id="R68f86c596f324047"/>
    <p:sldId xmlns:r="http://schemas.openxmlformats.org/officeDocument/2006/relationships" id="258" r:id="R868b71c8d55044bf"/>
    <p:sldId xmlns:r="http://schemas.openxmlformats.org/officeDocument/2006/relationships" id="259" r:id="R207d2d0866d749b9"/>
    <p:sldId xmlns:r="http://schemas.openxmlformats.org/officeDocument/2006/relationships" id="260" r:id="R54925021bbcd4dc7"/>
    <p:sldId xmlns:r="http://schemas.openxmlformats.org/officeDocument/2006/relationships" id="261" r:id="Rcf6e539d19044e1a"/>
    <p:sldId xmlns:r="http://schemas.openxmlformats.org/officeDocument/2006/relationships" id="262" r:id="Red5441a0b743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0d4dd620f4fcd" /><Relationship Type="http://schemas.openxmlformats.org/officeDocument/2006/relationships/slide" Target="/ppt/slides/slide1.xml" Id="Re7181054ab484329" /><Relationship Type="http://schemas.openxmlformats.org/officeDocument/2006/relationships/slide" Target="/ppt/slides/slide2.xml" Id="R68f86c596f324047" /><Relationship Type="http://schemas.openxmlformats.org/officeDocument/2006/relationships/slide" Target="/ppt/slides/slide3.xml" Id="R868b71c8d55044bf" /><Relationship Type="http://schemas.openxmlformats.org/officeDocument/2006/relationships/slide" Target="/ppt/slides/slide4.xml" Id="R207d2d0866d749b9" /><Relationship Type="http://schemas.openxmlformats.org/officeDocument/2006/relationships/slide" Target="/ppt/slides/slide5.xml" Id="R54925021bbcd4dc7" /><Relationship Type="http://schemas.openxmlformats.org/officeDocument/2006/relationships/slide" Target="/ppt/slides/slide6.xml" Id="Rcf6e539d19044e1a" /><Relationship Type="http://schemas.openxmlformats.org/officeDocument/2006/relationships/slide" Target="/ppt/slides/slide7.xml" Id="Red5441a0b743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0fb817a54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99f70d0484f3f" /><Relationship Type="http://schemas.openxmlformats.org/officeDocument/2006/relationships/theme" Target="/ppt/slideMasters/theme/theme1.xml" Id="Rc4cd5929a4bb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99f70d048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b6e60c29d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6e23bf30d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334b3f73c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d96268dff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7fbc0a5e4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aff9fd6ed4b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6af3dcc1f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TJERNSLIEN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LØVBRØTTE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