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634931e827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1983d8123340c9"/>
  </p:sldMasterIdLst>
  <p:sldIdLst>
    <p:sldId xmlns:r="http://schemas.openxmlformats.org/officeDocument/2006/relationships" id="256" r:id="Raeff1c889f77405c"/>
    <p:sldId xmlns:r="http://schemas.openxmlformats.org/officeDocument/2006/relationships" id="257" r:id="R19e16719761f401d"/>
    <p:sldId xmlns:r="http://schemas.openxmlformats.org/officeDocument/2006/relationships" id="258" r:id="Rc2598a49894c43ce"/>
    <p:sldId xmlns:r="http://schemas.openxmlformats.org/officeDocument/2006/relationships" id="259" r:id="Raf45f91765254d77"/>
    <p:sldId xmlns:r="http://schemas.openxmlformats.org/officeDocument/2006/relationships" id="260" r:id="Ra2aa48b1278045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983d8123340c9" /><Relationship Type="http://schemas.openxmlformats.org/officeDocument/2006/relationships/slide" Target="/ppt/slides/slide1.xml" Id="Raeff1c889f77405c" /><Relationship Type="http://schemas.openxmlformats.org/officeDocument/2006/relationships/slide" Target="/ppt/slides/slide2.xml" Id="R19e16719761f401d" /><Relationship Type="http://schemas.openxmlformats.org/officeDocument/2006/relationships/slide" Target="/ppt/slides/slide3.xml" Id="Rc2598a49894c43ce" /><Relationship Type="http://schemas.openxmlformats.org/officeDocument/2006/relationships/slide" Target="/ppt/slides/slide4.xml" Id="Raf45f91765254d77" /><Relationship Type="http://schemas.openxmlformats.org/officeDocument/2006/relationships/slide" Target="/ppt/slides/slide5.xml" Id="Ra2aa48b1278045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2ac3e47ba43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0d4358b294182" /><Relationship Type="http://schemas.openxmlformats.org/officeDocument/2006/relationships/theme" Target="/ppt/slideMasters/theme/theme1.xml" Id="R21a34b972b1648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00d4358b2941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8528c7d3b44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ebfda840247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23f9bd82647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088ce6fef4b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f8ea24f064d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NORGE PLUSS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PLUSS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996 665 836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