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12f3922cb40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ab9c1ce1b947c3"/>
  </p:sldMasterIdLst>
  <p:sldIdLst>
    <p:sldId xmlns:r="http://schemas.openxmlformats.org/officeDocument/2006/relationships" id="256" r:id="R74e1d65574a44bfc"/>
    <p:sldId xmlns:r="http://schemas.openxmlformats.org/officeDocument/2006/relationships" id="257" r:id="Re8ac4ff9df6a4a1f"/>
    <p:sldId xmlns:r="http://schemas.openxmlformats.org/officeDocument/2006/relationships" id="258" r:id="R8e4ff4911a64434a"/>
    <p:sldId xmlns:r="http://schemas.openxmlformats.org/officeDocument/2006/relationships" id="259" r:id="R3d43d86c6bd84bb7"/>
    <p:sldId xmlns:r="http://schemas.openxmlformats.org/officeDocument/2006/relationships" id="260" r:id="R837efe07a8394e0d"/>
    <p:sldId xmlns:r="http://schemas.openxmlformats.org/officeDocument/2006/relationships" id="261" r:id="R6ba2f0cef2404b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b9c1ce1b947c3" /><Relationship Type="http://schemas.openxmlformats.org/officeDocument/2006/relationships/slide" Target="/ppt/slides/slide1.xml" Id="R74e1d65574a44bfc" /><Relationship Type="http://schemas.openxmlformats.org/officeDocument/2006/relationships/slide" Target="/ppt/slides/slide2.xml" Id="Re8ac4ff9df6a4a1f" /><Relationship Type="http://schemas.openxmlformats.org/officeDocument/2006/relationships/slide" Target="/ppt/slides/slide3.xml" Id="R8e4ff4911a64434a" /><Relationship Type="http://schemas.openxmlformats.org/officeDocument/2006/relationships/slide" Target="/ppt/slides/slide4.xml" Id="R3d43d86c6bd84bb7" /><Relationship Type="http://schemas.openxmlformats.org/officeDocument/2006/relationships/slide" Target="/ppt/slides/slide5.xml" Id="R837efe07a8394e0d" /><Relationship Type="http://schemas.openxmlformats.org/officeDocument/2006/relationships/slide" Target="/ppt/slides/slide6.xml" Id="R6ba2f0cef2404b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ca70a58a741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e9f8a2eaa46f2" /><Relationship Type="http://schemas.openxmlformats.org/officeDocument/2006/relationships/theme" Target="/ppt/slideMasters/theme/theme1.xml" Id="R174a63ed82594a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4e9f8a2eaa46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b6cb605d0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c00aa2b6d42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fec5efb5b44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b0abd343349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1373f3c6746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462fb11ad4f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Laguneveien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