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fcd1496ca34f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4aa66a10294adc"/>
  </p:sldMasterIdLst>
  <p:sldIdLst>
    <p:sldId xmlns:r="http://schemas.openxmlformats.org/officeDocument/2006/relationships" id="256" r:id="Rff4316a722fb4f03"/>
    <p:sldId xmlns:r="http://schemas.openxmlformats.org/officeDocument/2006/relationships" id="257" r:id="R47fbd73731d34d35"/>
    <p:sldId xmlns:r="http://schemas.openxmlformats.org/officeDocument/2006/relationships" id="258" r:id="Rb53b79a34d54423f"/>
    <p:sldId xmlns:r="http://schemas.openxmlformats.org/officeDocument/2006/relationships" id="259" r:id="Ra87e8f037dcc408e"/>
    <p:sldId xmlns:r="http://schemas.openxmlformats.org/officeDocument/2006/relationships" id="260" r:id="R85879e77ff7d4277"/>
    <p:sldId xmlns:r="http://schemas.openxmlformats.org/officeDocument/2006/relationships" id="261" r:id="R4c98d47090474b71"/>
    <p:sldId xmlns:r="http://schemas.openxmlformats.org/officeDocument/2006/relationships" id="262" r:id="R1f6c1d8f59e54e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4aa66a10294adc" /><Relationship Type="http://schemas.openxmlformats.org/officeDocument/2006/relationships/slide" Target="/ppt/slides/slide1.xml" Id="Rff4316a722fb4f03" /><Relationship Type="http://schemas.openxmlformats.org/officeDocument/2006/relationships/slide" Target="/ppt/slides/slide2.xml" Id="R47fbd73731d34d35" /><Relationship Type="http://schemas.openxmlformats.org/officeDocument/2006/relationships/slide" Target="/ppt/slides/slide3.xml" Id="Rb53b79a34d54423f" /><Relationship Type="http://schemas.openxmlformats.org/officeDocument/2006/relationships/slide" Target="/ppt/slides/slide4.xml" Id="Ra87e8f037dcc408e" /><Relationship Type="http://schemas.openxmlformats.org/officeDocument/2006/relationships/slide" Target="/ppt/slides/slide5.xml" Id="R85879e77ff7d4277" /><Relationship Type="http://schemas.openxmlformats.org/officeDocument/2006/relationships/slide" Target="/ppt/slides/slide6.xml" Id="R4c98d47090474b71" /><Relationship Type="http://schemas.openxmlformats.org/officeDocument/2006/relationships/slide" Target="/ppt/slides/slide7.xml" Id="R1f6c1d8f59e54e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3fe8cbddd47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1a32388094df2" /><Relationship Type="http://schemas.openxmlformats.org/officeDocument/2006/relationships/theme" Target="/ppt/slideMasters/theme/theme1.xml" Id="R3dabeaa0a5334f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d1a32388094d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e411e3a1642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266d854e644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91097819a45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8bc8f18d047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63adf19a844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88dd1e90a42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45f370fc84f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AVAL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21 569 652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2 712 716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2 284 779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8 188 606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CALCULO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Laguneveien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