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13e2a79d6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483a42d68413c"/>
  </p:sldMasterIdLst>
  <p:sldIdLst>
    <p:sldId xmlns:r="http://schemas.openxmlformats.org/officeDocument/2006/relationships" id="256" r:id="R1f8bcda9e01348f3"/>
    <p:sldId xmlns:r="http://schemas.openxmlformats.org/officeDocument/2006/relationships" id="257" r:id="R94832870b93e44cf"/>
    <p:sldId xmlns:r="http://schemas.openxmlformats.org/officeDocument/2006/relationships" id="258" r:id="R2d9b18223f1b4bfc"/>
    <p:sldId xmlns:r="http://schemas.openxmlformats.org/officeDocument/2006/relationships" id="259" r:id="R6b51f0d56128412d"/>
    <p:sldId xmlns:r="http://schemas.openxmlformats.org/officeDocument/2006/relationships" id="260" r:id="Rf0fae8a5afdc4a87"/>
    <p:sldId xmlns:r="http://schemas.openxmlformats.org/officeDocument/2006/relationships" id="261" r:id="R6ffde51c3383462a"/>
    <p:sldId xmlns:r="http://schemas.openxmlformats.org/officeDocument/2006/relationships" id="262" r:id="R5db723d94abf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483a42d68413c" /><Relationship Type="http://schemas.openxmlformats.org/officeDocument/2006/relationships/slide" Target="/ppt/slides/slide1.xml" Id="R1f8bcda9e01348f3" /><Relationship Type="http://schemas.openxmlformats.org/officeDocument/2006/relationships/slide" Target="/ppt/slides/slide2.xml" Id="R94832870b93e44cf" /><Relationship Type="http://schemas.openxmlformats.org/officeDocument/2006/relationships/slide" Target="/ppt/slides/slide3.xml" Id="R2d9b18223f1b4bfc" /><Relationship Type="http://schemas.openxmlformats.org/officeDocument/2006/relationships/slide" Target="/ppt/slides/slide4.xml" Id="R6b51f0d56128412d" /><Relationship Type="http://schemas.openxmlformats.org/officeDocument/2006/relationships/slide" Target="/ppt/slides/slide5.xml" Id="Rf0fae8a5afdc4a87" /><Relationship Type="http://schemas.openxmlformats.org/officeDocument/2006/relationships/slide" Target="/ppt/slides/slide6.xml" Id="R6ffde51c3383462a" /><Relationship Type="http://schemas.openxmlformats.org/officeDocument/2006/relationships/slide" Target="/ppt/slides/slide7.xml" Id="R5db723d94abf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2c90aedff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918eb5a7a4b0e" /><Relationship Type="http://schemas.openxmlformats.org/officeDocument/2006/relationships/theme" Target="/ppt/slideMasters/theme/theme1.xml" Id="R6994e5b57315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918eb5a7a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66f84591a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2d2f6e649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3f0a13fbc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f03ce33f9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6762a63ac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33e2317747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a171f5d1149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CONSULT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TOR-INGE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Knarreviktoppen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996 699 064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CONSULT AS</a:t>
            </a:r>
          </a:p>
        </p:txBody>
      </p:sp>
    </p:spTree>
  </p:cSld>
  <p:clrMapOvr>
    <a:masterClrMapping xmlns:a="http://schemas.openxmlformats.org/drawingml/2006/main"/>
  </p:clrMapOvr>
</p:sld>
</file>