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8f4e0157f7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d0801c0b245b6"/>
  </p:sldMasterIdLst>
  <p:sldIdLst>
    <p:sldId xmlns:r="http://schemas.openxmlformats.org/officeDocument/2006/relationships" id="256" r:id="R83e489fcd9984ed6"/>
    <p:sldId xmlns:r="http://schemas.openxmlformats.org/officeDocument/2006/relationships" id="257" r:id="R095a01c067df48b1"/>
    <p:sldId xmlns:r="http://schemas.openxmlformats.org/officeDocument/2006/relationships" id="258" r:id="R216de4c9098f4bc0"/>
    <p:sldId xmlns:r="http://schemas.openxmlformats.org/officeDocument/2006/relationships" id="259" r:id="R01bdbb1e28c34915"/>
    <p:sldId xmlns:r="http://schemas.openxmlformats.org/officeDocument/2006/relationships" id="260" r:id="Rf2f1350d4359498d"/>
    <p:sldId xmlns:r="http://schemas.openxmlformats.org/officeDocument/2006/relationships" id="261" r:id="Radbf19fb4b704778"/>
    <p:sldId xmlns:r="http://schemas.openxmlformats.org/officeDocument/2006/relationships" id="262" r:id="R32b7fc42ad49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d0801c0b245b6" /><Relationship Type="http://schemas.openxmlformats.org/officeDocument/2006/relationships/slide" Target="/ppt/slides/slide1.xml" Id="R83e489fcd9984ed6" /><Relationship Type="http://schemas.openxmlformats.org/officeDocument/2006/relationships/slide" Target="/ppt/slides/slide2.xml" Id="R095a01c067df48b1" /><Relationship Type="http://schemas.openxmlformats.org/officeDocument/2006/relationships/slide" Target="/ppt/slides/slide3.xml" Id="R216de4c9098f4bc0" /><Relationship Type="http://schemas.openxmlformats.org/officeDocument/2006/relationships/slide" Target="/ppt/slides/slide4.xml" Id="R01bdbb1e28c34915" /><Relationship Type="http://schemas.openxmlformats.org/officeDocument/2006/relationships/slide" Target="/ppt/slides/slide5.xml" Id="Rf2f1350d4359498d" /><Relationship Type="http://schemas.openxmlformats.org/officeDocument/2006/relationships/slide" Target="/ppt/slides/slide6.xml" Id="Radbf19fb4b704778" /><Relationship Type="http://schemas.openxmlformats.org/officeDocument/2006/relationships/slide" Target="/ppt/slides/slide7.xml" Id="R32b7fc42ad49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306d404f347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6573f3a7b4e0c" /><Relationship Type="http://schemas.openxmlformats.org/officeDocument/2006/relationships/theme" Target="/ppt/slideMasters/theme/theme1.xml" Id="R1798601362f045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6573f3a7b4e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7602c56f0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87809619243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45398dd3e46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04601d10a40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4d282614543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cec55ef424f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b461a02e74f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AXERA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AXERA BUSINESS MANAGEMENT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11 510 901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 INVEST AS  –  64,4 %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996 707 636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