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cfe20d0a0d4c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68d29ed1474887"/>
  </p:sldMasterIdLst>
  <p:sldIdLst>
    <p:sldId xmlns:r="http://schemas.openxmlformats.org/officeDocument/2006/relationships" id="256" r:id="R3db5b905c44545c4"/>
    <p:sldId xmlns:r="http://schemas.openxmlformats.org/officeDocument/2006/relationships" id="257" r:id="R5f0b090c786d4b9b"/>
    <p:sldId xmlns:r="http://schemas.openxmlformats.org/officeDocument/2006/relationships" id="258" r:id="Rd1978b581c9a42ad"/>
    <p:sldId xmlns:r="http://schemas.openxmlformats.org/officeDocument/2006/relationships" id="259" r:id="R11a9164ca6744473"/>
    <p:sldId xmlns:r="http://schemas.openxmlformats.org/officeDocument/2006/relationships" id="260" r:id="Re786f6a8492d4277"/>
    <p:sldId xmlns:r="http://schemas.openxmlformats.org/officeDocument/2006/relationships" id="261" r:id="R9c9ac39402964cb0"/>
    <p:sldId xmlns:r="http://schemas.openxmlformats.org/officeDocument/2006/relationships" id="262" r:id="R876577149cb84b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68d29ed1474887" /><Relationship Type="http://schemas.openxmlformats.org/officeDocument/2006/relationships/slide" Target="/ppt/slides/slide1.xml" Id="R3db5b905c44545c4" /><Relationship Type="http://schemas.openxmlformats.org/officeDocument/2006/relationships/slide" Target="/ppt/slides/slide2.xml" Id="R5f0b090c786d4b9b" /><Relationship Type="http://schemas.openxmlformats.org/officeDocument/2006/relationships/slide" Target="/ppt/slides/slide3.xml" Id="Rd1978b581c9a42ad" /><Relationship Type="http://schemas.openxmlformats.org/officeDocument/2006/relationships/slide" Target="/ppt/slides/slide4.xml" Id="R11a9164ca6744473" /><Relationship Type="http://schemas.openxmlformats.org/officeDocument/2006/relationships/slide" Target="/ppt/slides/slide5.xml" Id="Re786f6a8492d4277" /><Relationship Type="http://schemas.openxmlformats.org/officeDocument/2006/relationships/slide" Target="/ppt/slides/slide6.xml" Id="R9c9ac39402964cb0" /><Relationship Type="http://schemas.openxmlformats.org/officeDocument/2006/relationships/slide" Target="/ppt/slides/slide7.xml" Id="R876577149cb84b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14524997384d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233db6f4a4f60" /><Relationship Type="http://schemas.openxmlformats.org/officeDocument/2006/relationships/theme" Target="/ppt/slideMasters/theme/theme1.xml" Id="R0558a68baedc41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7233db6f4a4f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6a534a8b14d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1fc0cf2cc4b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060c9790f4b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a03062afe49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69f30a3f446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944c50a2542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5a1eb3a9741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GML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GML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GML INVEST AS ble etablert [år] og holder til i Langhus.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GML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GML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GML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73 069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239 753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239 753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GML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GRY MERETE LANGHELLE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GML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Einerveien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1405 Langhus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gry.langhelle@icloud.com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996 752 518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GML INVEST AS</a:t>
            </a:r>
          </a:p>
        </p:txBody>
      </p:sp>
    </p:spTree>
  </p:cSld>
  <p:clrMapOvr>
    <a:masterClrMapping xmlns:a="http://schemas.openxmlformats.org/drawingml/2006/main"/>
  </p:clrMapOvr>
</p:sld>
</file>