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927227a26c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3d88994c7a43b6"/>
  </p:sldMasterIdLst>
  <p:sldIdLst>
    <p:sldId xmlns:r="http://schemas.openxmlformats.org/officeDocument/2006/relationships" id="256" r:id="Rfd2c6a8e48884e64"/>
    <p:sldId xmlns:r="http://schemas.openxmlformats.org/officeDocument/2006/relationships" id="257" r:id="Rb520377ebbf741a1"/>
    <p:sldId xmlns:r="http://schemas.openxmlformats.org/officeDocument/2006/relationships" id="258" r:id="R6f20ef605b3841d8"/>
    <p:sldId xmlns:r="http://schemas.openxmlformats.org/officeDocument/2006/relationships" id="259" r:id="R253fd941b26847e6"/>
    <p:sldId xmlns:r="http://schemas.openxmlformats.org/officeDocument/2006/relationships" id="260" r:id="R3566fdbd3b9e4139"/>
    <p:sldId xmlns:r="http://schemas.openxmlformats.org/officeDocument/2006/relationships" id="261" r:id="Rce7809a16ef64d46"/>
    <p:sldId xmlns:r="http://schemas.openxmlformats.org/officeDocument/2006/relationships" id="262" r:id="Rb8a6494baa46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3d88994c7a43b6" /><Relationship Type="http://schemas.openxmlformats.org/officeDocument/2006/relationships/slide" Target="/ppt/slides/slide1.xml" Id="Rfd2c6a8e48884e64" /><Relationship Type="http://schemas.openxmlformats.org/officeDocument/2006/relationships/slide" Target="/ppt/slides/slide2.xml" Id="Rb520377ebbf741a1" /><Relationship Type="http://schemas.openxmlformats.org/officeDocument/2006/relationships/slide" Target="/ppt/slides/slide3.xml" Id="R6f20ef605b3841d8" /><Relationship Type="http://schemas.openxmlformats.org/officeDocument/2006/relationships/slide" Target="/ppt/slides/slide4.xml" Id="R253fd941b26847e6" /><Relationship Type="http://schemas.openxmlformats.org/officeDocument/2006/relationships/slide" Target="/ppt/slides/slide5.xml" Id="R3566fdbd3b9e4139" /><Relationship Type="http://schemas.openxmlformats.org/officeDocument/2006/relationships/slide" Target="/ppt/slides/slide6.xml" Id="Rce7809a16ef64d46" /><Relationship Type="http://schemas.openxmlformats.org/officeDocument/2006/relationships/slide" Target="/ppt/slides/slide7.xml" Id="Rb8a6494baa46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3df26e68b4d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a3886dd364f42" /><Relationship Type="http://schemas.openxmlformats.org/officeDocument/2006/relationships/theme" Target="/ppt/slideMasters/theme/theme1.xml" Id="R0d426ed2a09349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5a3886dd364f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7b44ae05642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3e45b6e374a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2657d8afc47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b8afaf5114c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0382fefd949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596ee030047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0dd6140964c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MARINESENTER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MARINESENTER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121 496 751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15 089 091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11 254 417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34 513 887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50 948 656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SDB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www.bergenmarinesenter.no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996 754 413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MARINESENTER AS</a:t>
            </a:r>
          </a:p>
        </p:txBody>
      </p:sp>
    </p:spTree>
  </p:cSld>
  <p:clrMapOvr>
    <a:masterClrMapping xmlns:a="http://schemas.openxmlformats.org/drawingml/2006/main"/>
  </p:clrMapOvr>
</p:sld>
</file>