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16e083f06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2a4c76e6e4850"/>
  </p:sldMasterIdLst>
  <p:sldIdLst>
    <p:sldId xmlns:r="http://schemas.openxmlformats.org/officeDocument/2006/relationships" id="256" r:id="Rd6f7b68b7a4f48d1"/>
    <p:sldId xmlns:r="http://schemas.openxmlformats.org/officeDocument/2006/relationships" id="257" r:id="Rb13c736c67224226"/>
    <p:sldId xmlns:r="http://schemas.openxmlformats.org/officeDocument/2006/relationships" id="258" r:id="R7e06d0abd9bb4a93"/>
    <p:sldId xmlns:r="http://schemas.openxmlformats.org/officeDocument/2006/relationships" id="259" r:id="R9fdd6658c86d4a74"/>
    <p:sldId xmlns:r="http://schemas.openxmlformats.org/officeDocument/2006/relationships" id="260" r:id="R6dfae208c33f466c"/>
    <p:sldId xmlns:r="http://schemas.openxmlformats.org/officeDocument/2006/relationships" id="261" r:id="Rb938dc7722794924"/>
    <p:sldId xmlns:r="http://schemas.openxmlformats.org/officeDocument/2006/relationships" id="262" r:id="R76dbcda6b377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2a4c76e6e4850" /><Relationship Type="http://schemas.openxmlformats.org/officeDocument/2006/relationships/slide" Target="/ppt/slides/slide1.xml" Id="Rd6f7b68b7a4f48d1" /><Relationship Type="http://schemas.openxmlformats.org/officeDocument/2006/relationships/slide" Target="/ppt/slides/slide2.xml" Id="Rb13c736c67224226" /><Relationship Type="http://schemas.openxmlformats.org/officeDocument/2006/relationships/slide" Target="/ppt/slides/slide3.xml" Id="R7e06d0abd9bb4a93" /><Relationship Type="http://schemas.openxmlformats.org/officeDocument/2006/relationships/slide" Target="/ppt/slides/slide4.xml" Id="R9fdd6658c86d4a74" /><Relationship Type="http://schemas.openxmlformats.org/officeDocument/2006/relationships/slide" Target="/ppt/slides/slide5.xml" Id="R6dfae208c33f466c" /><Relationship Type="http://schemas.openxmlformats.org/officeDocument/2006/relationships/slide" Target="/ppt/slides/slide6.xml" Id="Rb938dc7722794924" /><Relationship Type="http://schemas.openxmlformats.org/officeDocument/2006/relationships/slide" Target="/ppt/slides/slide7.xml" Id="R76dbcda6b377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e96411f43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dc2e7f2f4bc4" /><Relationship Type="http://schemas.openxmlformats.org/officeDocument/2006/relationships/theme" Target="/ppt/slideMasters/theme/theme1.xml" Id="R9c372ea07d63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0dc2e7f2f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3cfd935a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4695cd15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d73a23418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1699f835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ac9cadee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12ef4060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22d4d326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TRINITY GROUP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5 316 301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31 867 175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38 968 491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STRØM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