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40982aad9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76721392e44d5"/>
  </p:sldMasterIdLst>
  <p:sldIdLst>
    <p:sldId xmlns:r="http://schemas.openxmlformats.org/officeDocument/2006/relationships" id="256" r:id="Rf9dac44e6a3e4d6e"/>
    <p:sldId xmlns:r="http://schemas.openxmlformats.org/officeDocument/2006/relationships" id="257" r:id="Rabee43b674c14e57"/>
    <p:sldId xmlns:r="http://schemas.openxmlformats.org/officeDocument/2006/relationships" id="258" r:id="R47c92719ceab4b30"/>
    <p:sldId xmlns:r="http://schemas.openxmlformats.org/officeDocument/2006/relationships" id="259" r:id="R315e4b1fc80c46f7"/>
    <p:sldId xmlns:r="http://schemas.openxmlformats.org/officeDocument/2006/relationships" id="260" r:id="Re566626094ef4295"/>
    <p:sldId xmlns:r="http://schemas.openxmlformats.org/officeDocument/2006/relationships" id="261" r:id="R3c1edcf290dd4fd2"/>
    <p:sldId xmlns:r="http://schemas.openxmlformats.org/officeDocument/2006/relationships" id="262" r:id="R7666ff0fc523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76721392e44d5" /><Relationship Type="http://schemas.openxmlformats.org/officeDocument/2006/relationships/slide" Target="/ppt/slides/slide1.xml" Id="Rf9dac44e6a3e4d6e" /><Relationship Type="http://schemas.openxmlformats.org/officeDocument/2006/relationships/slide" Target="/ppt/slides/slide2.xml" Id="Rabee43b674c14e57" /><Relationship Type="http://schemas.openxmlformats.org/officeDocument/2006/relationships/slide" Target="/ppt/slides/slide3.xml" Id="R47c92719ceab4b30" /><Relationship Type="http://schemas.openxmlformats.org/officeDocument/2006/relationships/slide" Target="/ppt/slides/slide4.xml" Id="R315e4b1fc80c46f7" /><Relationship Type="http://schemas.openxmlformats.org/officeDocument/2006/relationships/slide" Target="/ppt/slides/slide5.xml" Id="Re566626094ef4295" /><Relationship Type="http://schemas.openxmlformats.org/officeDocument/2006/relationships/slide" Target="/ppt/slides/slide6.xml" Id="R3c1edcf290dd4fd2" /><Relationship Type="http://schemas.openxmlformats.org/officeDocument/2006/relationships/slide" Target="/ppt/slides/slide7.xml" Id="R7666ff0fc523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912c8ee1d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079389f5544ec" /><Relationship Type="http://schemas.openxmlformats.org/officeDocument/2006/relationships/theme" Target="/ppt/slideMasters/theme/theme1.xml" Id="R4ff2bf8cf8a3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079389f55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14e3a604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b247223e1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2b6e3e39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78402edc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cc5e9ff2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4ec13313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e623e410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BERESI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INGE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996 761 207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