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f6b9b625104e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c44e070b2e4e68"/>
  </p:sldMasterIdLst>
  <p:sldIdLst>
    <p:sldId xmlns:r="http://schemas.openxmlformats.org/officeDocument/2006/relationships" id="256" r:id="R688565428b0c417c"/>
    <p:sldId xmlns:r="http://schemas.openxmlformats.org/officeDocument/2006/relationships" id="257" r:id="R8b5b44dcf4974ee5"/>
    <p:sldId xmlns:r="http://schemas.openxmlformats.org/officeDocument/2006/relationships" id="258" r:id="R84293beeb2534294"/>
    <p:sldId xmlns:r="http://schemas.openxmlformats.org/officeDocument/2006/relationships" id="259" r:id="R0d2c6fe1d7e74041"/>
    <p:sldId xmlns:r="http://schemas.openxmlformats.org/officeDocument/2006/relationships" id="260" r:id="R3ca2a45466e34693"/>
    <p:sldId xmlns:r="http://schemas.openxmlformats.org/officeDocument/2006/relationships" id="261" r:id="R5065bd3e55ae4ea4"/>
    <p:sldId xmlns:r="http://schemas.openxmlformats.org/officeDocument/2006/relationships" id="262" r:id="R81b9fc1a2e6943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c44e070b2e4e68" /><Relationship Type="http://schemas.openxmlformats.org/officeDocument/2006/relationships/slide" Target="/ppt/slides/slide1.xml" Id="R688565428b0c417c" /><Relationship Type="http://schemas.openxmlformats.org/officeDocument/2006/relationships/slide" Target="/ppt/slides/slide2.xml" Id="R8b5b44dcf4974ee5" /><Relationship Type="http://schemas.openxmlformats.org/officeDocument/2006/relationships/slide" Target="/ppt/slides/slide3.xml" Id="R84293beeb2534294" /><Relationship Type="http://schemas.openxmlformats.org/officeDocument/2006/relationships/slide" Target="/ppt/slides/slide4.xml" Id="R0d2c6fe1d7e74041" /><Relationship Type="http://schemas.openxmlformats.org/officeDocument/2006/relationships/slide" Target="/ppt/slides/slide5.xml" Id="R3ca2a45466e34693" /><Relationship Type="http://schemas.openxmlformats.org/officeDocument/2006/relationships/slide" Target="/ppt/slides/slide6.xml" Id="R5065bd3e55ae4ea4" /><Relationship Type="http://schemas.openxmlformats.org/officeDocument/2006/relationships/slide" Target="/ppt/slides/slide7.xml" Id="R81b9fc1a2e6943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a0bc02909b45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a40331bda4375" /><Relationship Type="http://schemas.openxmlformats.org/officeDocument/2006/relationships/theme" Target="/ppt/slideMasters/theme/theme1.xml" Id="Rbc59e027b4a842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9a40331bda43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5a46b0a2e45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a4e40af6c48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f5bf1a8dc43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80544eae047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ae293ae3643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2cfb3511d4b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0e6bcd40d4f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DATAPLAN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DATAPLAN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1 333 284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−679 902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17 010 865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33 866 585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66 651 269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TAMAI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 EIDE HOLDING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MONKIS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ROSSY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HEIMVIK HOLDING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NALPATAD AS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Nådlandsbråtet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996 820 025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