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26c802bd44c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a6d4dfd0549fe"/>
  </p:sldMasterIdLst>
  <p:sldIdLst>
    <p:sldId xmlns:r="http://schemas.openxmlformats.org/officeDocument/2006/relationships" id="256" r:id="Rade39ecf3bda4dbc"/>
    <p:sldId xmlns:r="http://schemas.openxmlformats.org/officeDocument/2006/relationships" id="257" r:id="R321025d059d24ccf"/>
    <p:sldId xmlns:r="http://schemas.openxmlformats.org/officeDocument/2006/relationships" id="258" r:id="R014b52a1b14c4f12"/>
    <p:sldId xmlns:r="http://schemas.openxmlformats.org/officeDocument/2006/relationships" id="259" r:id="R31b3958c595d449b"/>
    <p:sldId xmlns:r="http://schemas.openxmlformats.org/officeDocument/2006/relationships" id="260" r:id="R5ae5b90073884152"/>
    <p:sldId xmlns:r="http://schemas.openxmlformats.org/officeDocument/2006/relationships" id="261" r:id="R01a993a2a6854f4d"/>
    <p:sldId xmlns:r="http://schemas.openxmlformats.org/officeDocument/2006/relationships" id="262" r:id="R504455613fab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a6d4dfd0549fe" /><Relationship Type="http://schemas.openxmlformats.org/officeDocument/2006/relationships/slide" Target="/ppt/slides/slide1.xml" Id="Rade39ecf3bda4dbc" /><Relationship Type="http://schemas.openxmlformats.org/officeDocument/2006/relationships/slide" Target="/ppt/slides/slide2.xml" Id="R321025d059d24ccf" /><Relationship Type="http://schemas.openxmlformats.org/officeDocument/2006/relationships/slide" Target="/ppt/slides/slide3.xml" Id="R014b52a1b14c4f12" /><Relationship Type="http://schemas.openxmlformats.org/officeDocument/2006/relationships/slide" Target="/ppt/slides/slide4.xml" Id="R31b3958c595d449b" /><Relationship Type="http://schemas.openxmlformats.org/officeDocument/2006/relationships/slide" Target="/ppt/slides/slide5.xml" Id="R5ae5b90073884152" /><Relationship Type="http://schemas.openxmlformats.org/officeDocument/2006/relationships/slide" Target="/ppt/slides/slide6.xml" Id="R01a993a2a6854f4d" /><Relationship Type="http://schemas.openxmlformats.org/officeDocument/2006/relationships/slide" Target="/ppt/slides/slide7.xml" Id="R504455613fab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4afa3e314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f554b08d943cc" /><Relationship Type="http://schemas.openxmlformats.org/officeDocument/2006/relationships/theme" Target="/ppt/slideMasters/theme/theme1.xml" Id="R04ad3ae39122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f554b08d943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743fe173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17fed0092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63bd2027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8090fa997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7b4d0a3a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cbe20c45444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8d0f96a246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BLOMSTER &amp;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BLOMSTER &amp; INTERIØR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7 260 478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3 040 240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EPLAND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LARSSÆTHER FRØKEDAL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JANNIKE EPLAND DALLAND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GUNN EPLAND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996 824 381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