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a03a8dc94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62056127b4be5"/>
  </p:sldMasterIdLst>
  <p:sldIdLst>
    <p:sldId xmlns:r="http://schemas.openxmlformats.org/officeDocument/2006/relationships" id="256" r:id="Rb003fe6190664a92"/>
    <p:sldId xmlns:r="http://schemas.openxmlformats.org/officeDocument/2006/relationships" id="257" r:id="R59ba3638a8e34cbc"/>
    <p:sldId xmlns:r="http://schemas.openxmlformats.org/officeDocument/2006/relationships" id="258" r:id="Re7daf84387554887"/>
    <p:sldId xmlns:r="http://schemas.openxmlformats.org/officeDocument/2006/relationships" id="259" r:id="Rc24630e33984433e"/>
    <p:sldId xmlns:r="http://schemas.openxmlformats.org/officeDocument/2006/relationships" id="260" r:id="R0300c66378594a43"/>
    <p:sldId xmlns:r="http://schemas.openxmlformats.org/officeDocument/2006/relationships" id="261" r:id="Rc5710c4e00d64023"/>
    <p:sldId xmlns:r="http://schemas.openxmlformats.org/officeDocument/2006/relationships" id="262" r:id="Ra80579756e9f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62056127b4be5" /><Relationship Type="http://schemas.openxmlformats.org/officeDocument/2006/relationships/slide" Target="/ppt/slides/slide1.xml" Id="Rb003fe6190664a92" /><Relationship Type="http://schemas.openxmlformats.org/officeDocument/2006/relationships/slide" Target="/ppt/slides/slide2.xml" Id="R59ba3638a8e34cbc" /><Relationship Type="http://schemas.openxmlformats.org/officeDocument/2006/relationships/slide" Target="/ppt/slides/slide3.xml" Id="Re7daf84387554887" /><Relationship Type="http://schemas.openxmlformats.org/officeDocument/2006/relationships/slide" Target="/ppt/slides/slide4.xml" Id="Rc24630e33984433e" /><Relationship Type="http://schemas.openxmlformats.org/officeDocument/2006/relationships/slide" Target="/ppt/slides/slide5.xml" Id="R0300c66378594a43" /><Relationship Type="http://schemas.openxmlformats.org/officeDocument/2006/relationships/slide" Target="/ppt/slides/slide6.xml" Id="Rc5710c4e00d64023" /><Relationship Type="http://schemas.openxmlformats.org/officeDocument/2006/relationships/slide" Target="/ppt/slides/slide7.xml" Id="Ra80579756e9f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6844534c3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f4d7a9a794130" /><Relationship Type="http://schemas.openxmlformats.org/officeDocument/2006/relationships/theme" Target="/ppt/slideMasters/theme/theme1.xml" Id="Rfdf213ea195d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f4d7a9a79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540259710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87993efbc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903eee5d8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d34513e2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766dd20bc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375902dc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f91f9565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