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477ec52ee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a7f3adb684b07"/>
  </p:sldMasterIdLst>
  <p:sldIdLst>
    <p:sldId xmlns:r="http://schemas.openxmlformats.org/officeDocument/2006/relationships" id="256" r:id="Rdb01b69de6ae4d64"/>
    <p:sldId xmlns:r="http://schemas.openxmlformats.org/officeDocument/2006/relationships" id="257" r:id="Rf8e5ff3f63124197"/>
    <p:sldId xmlns:r="http://schemas.openxmlformats.org/officeDocument/2006/relationships" id="258" r:id="Ra67f54d403604910"/>
    <p:sldId xmlns:r="http://schemas.openxmlformats.org/officeDocument/2006/relationships" id="259" r:id="R7e8090351ad04f6c"/>
    <p:sldId xmlns:r="http://schemas.openxmlformats.org/officeDocument/2006/relationships" id="260" r:id="Ra546e4fb2704448c"/>
    <p:sldId xmlns:r="http://schemas.openxmlformats.org/officeDocument/2006/relationships" id="261" r:id="R3c70f39e0005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a7f3adb684b07" /><Relationship Type="http://schemas.openxmlformats.org/officeDocument/2006/relationships/slide" Target="/ppt/slides/slide1.xml" Id="Rdb01b69de6ae4d64" /><Relationship Type="http://schemas.openxmlformats.org/officeDocument/2006/relationships/slide" Target="/ppt/slides/slide2.xml" Id="Rf8e5ff3f63124197" /><Relationship Type="http://schemas.openxmlformats.org/officeDocument/2006/relationships/slide" Target="/ppt/slides/slide3.xml" Id="Ra67f54d403604910" /><Relationship Type="http://schemas.openxmlformats.org/officeDocument/2006/relationships/slide" Target="/ppt/slides/slide4.xml" Id="R7e8090351ad04f6c" /><Relationship Type="http://schemas.openxmlformats.org/officeDocument/2006/relationships/slide" Target="/ppt/slides/slide5.xml" Id="Ra546e4fb2704448c" /><Relationship Type="http://schemas.openxmlformats.org/officeDocument/2006/relationships/slide" Target="/ppt/slides/slide6.xml" Id="R3c70f39e0005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d23144e22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57e8c00e844a0" /><Relationship Type="http://schemas.openxmlformats.org/officeDocument/2006/relationships/theme" Target="/ppt/slideMasters/theme/theme1.xml" Id="R26fc38a35049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57e8c00e8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b1a73633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3bb524a11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ccaa39816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7e6b8c97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5422e425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19bae723b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KLAVENESS MARINE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MARINE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182 670 500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172 892 533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101 743 738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2 120 601 380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5 521 637 518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www.klavenessmarine.com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996 864 316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FINANCE AS</a:t>
            </a:r>
          </a:p>
        </p:txBody>
      </p:sp>
    </p:spTree>
  </p:cSld>
  <p:clrMapOvr>
    <a:masterClrMapping xmlns:a="http://schemas.openxmlformats.org/drawingml/2006/main"/>
  </p:clrMapOvr>
</p:sld>
</file>