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4b9b60829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9e18c879a40da"/>
  </p:sldMasterIdLst>
  <p:sldIdLst>
    <p:sldId xmlns:r="http://schemas.openxmlformats.org/officeDocument/2006/relationships" id="256" r:id="R7ea768ef489d487d"/>
    <p:sldId xmlns:r="http://schemas.openxmlformats.org/officeDocument/2006/relationships" id="257" r:id="Rfc2bfa9561ef42e8"/>
    <p:sldId xmlns:r="http://schemas.openxmlformats.org/officeDocument/2006/relationships" id="258" r:id="Re5155565b46f4c92"/>
    <p:sldId xmlns:r="http://schemas.openxmlformats.org/officeDocument/2006/relationships" id="259" r:id="R3343773f71f645a7"/>
    <p:sldId xmlns:r="http://schemas.openxmlformats.org/officeDocument/2006/relationships" id="260" r:id="Rfa3a7b6fa62c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9e18c879a40da" /><Relationship Type="http://schemas.openxmlformats.org/officeDocument/2006/relationships/slide" Target="/ppt/slides/slide1.xml" Id="R7ea768ef489d487d" /><Relationship Type="http://schemas.openxmlformats.org/officeDocument/2006/relationships/slide" Target="/ppt/slides/slide2.xml" Id="Rfc2bfa9561ef42e8" /><Relationship Type="http://schemas.openxmlformats.org/officeDocument/2006/relationships/slide" Target="/ppt/slides/slide3.xml" Id="Re5155565b46f4c92" /><Relationship Type="http://schemas.openxmlformats.org/officeDocument/2006/relationships/slide" Target="/ppt/slides/slide4.xml" Id="R3343773f71f645a7" /><Relationship Type="http://schemas.openxmlformats.org/officeDocument/2006/relationships/slide" Target="/ppt/slides/slide5.xml" Id="Rfa3a7b6fa62c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c03aa688f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6c7789af4ccc" /><Relationship Type="http://schemas.openxmlformats.org/officeDocument/2006/relationships/theme" Target="/ppt/slideMasters/theme/theme1.xml" Id="R8ea2530cb1de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86c7789af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62a0fdd5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f83f94af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f0a191d9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8f4647f6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d7dd8bdb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