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1adbe2eec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68f6edac54d49"/>
  </p:sldMasterIdLst>
  <p:sldIdLst>
    <p:sldId xmlns:r="http://schemas.openxmlformats.org/officeDocument/2006/relationships" id="256" r:id="R01d5999e523447e7"/>
    <p:sldId xmlns:r="http://schemas.openxmlformats.org/officeDocument/2006/relationships" id="257" r:id="R6a806e6658634bdb"/>
    <p:sldId xmlns:r="http://schemas.openxmlformats.org/officeDocument/2006/relationships" id="258" r:id="Rab354fb7378d4dd4"/>
    <p:sldId xmlns:r="http://schemas.openxmlformats.org/officeDocument/2006/relationships" id="259" r:id="R3173e250661d47a0"/>
    <p:sldId xmlns:r="http://schemas.openxmlformats.org/officeDocument/2006/relationships" id="260" r:id="R168c09594fa54c40"/>
    <p:sldId xmlns:r="http://schemas.openxmlformats.org/officeDocument/2006/relationships" id="261" r:id="R731490b8f6fc4e82"/>
    <p:sldId xmlns:r="http://schemas.openxmlformats.org/officeDocument/2006/relationships" id="262" r:id="Rf0ad3204ce5d47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68f6edac54d49" /><Relationship Type="http://schemas.openxmlformats.org/officeDocument/2006/relationships/slide" Target="/ppt/slides/slide1.xml" Id="R01d5999e523447e7" /><Relationship Type="http://schemas.openxmlformats.org/officeDocument/2006/relationships/slide" Target="/ppt/slides/slide2.xml" Id="R6a806e6658634bdb" /><Relationship Type="http://schemas.openxmlformats.org/officeDocument/2006/relationships/slide" Target="/ppt/slides/slide3.xml" Id="Rab354fb7378d4dd4" /><Relationship Type="http://schemas.openxmlformats.org/officeDocument/2006/relationships/slide" Target="/ppt/slides/slide4.xml" Id="R3173e250661d47a0" /><Relationship Type="http://schemas.openxmlformats.org/officeDocument/2006/relationships/slide" Target="/ppt/slides/slide5.xml" Id="R168c09594fa54c40" /><Relationship Type="http://schemas.openxmlformats.org/officeDocument/2006/relationships/slide" Target="/ppt/slides/slide6.xml" Id="R731490b8f6fc4e82" /><Relationship Type="http://schemas.openxmlformats.org/officeDocument/2006/relationships/slide" Target="/ppt/slides/slide7.xml" Id="Rf0ad3204ce5d47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41a81a6aa45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6057cd5c349d0" /><Relationship Type="http://schemas.openxmlformats.org/officeDocument/2006/relationships/theme" Target="/ppt/slideMasters/theme/theme1.xml" Id="Rf6e66d0a73c4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66057cd5c3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82d2ba5d74d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c27af259f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4bb1fc6c24f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9658233c845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6961dfe3d47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1e349413643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944cd0007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REGNSKAP OG RÅDGIVNING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753 863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996 872 084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